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1" r:id="rId3"/>
  </p:sldMasterIdLst>
  <p:notesMasterIdLst>
    <p:notesMasterId r:id="rId28"/>
  </p:notesMasterIdLst>
  <p:sldIdLst>
    <p:sldId id="256" r:id="rId4"/>
    <p:sldId id="262" r:id="rId5"/>
    <p:sldId id="345" r:id="rId6"/>
    <p:sldId id="346" r:id="rId7"/>
    <p:sldId id="337" r:id="rId8"/>
    <p:sldId id="347" r:id="rId9"/>
    <p:sldId id="334" r:id="rId10"/>
    <p:sldId id="335" r:id="rId11"/>
    <p:sldId id="336" r:id="rId12"/>
    <p:sldId id="348" r:id="rId13"/>
    <p:sldId id="340" r:id="rId14"/>
    <p:sldId id="358" r:id="rId15"/>
    <p:sldId id="357" r:id="rId16"/>
    <p:sldId id="341" r:id="rId17"/>
    <p:sldId id="342" r:id="rId18"/>
    <p:sldId id="343" r:id="rId19"/>
    <p:sldId id="350" r:id="rId20"/>
    <p:sldId id="352" r:id="rId21"/>
    <p:sldId id="353" r:id="rId22"/>
    <p:sldId id="327" r:id="rId23"/>
    <p:sldId id="349" r:id="rId24"/>
    <p:sldId id="354" r:id="rId25"/>
    <p:sldId id="355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642" autoAdjust="0"/>
  </p:normalViewPr>
  <p:slideViewPr>
    <p:cSldViewPr snapToGrid="0" snapToObjects="1">
      <p:cViewPr varScale="1">
        <p:scale>
          <a:sx n="109" d="100"/>
          <a:sy n="109" d="100"/>
        </p:scale>
        <p:origin x="636" y="96"/>
      </p:cViewPr>
      <p:guideLst/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5F151-C096-46F9-8A05-86D4032FA6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C2B1286-2533-4D22-B66F-942F9829A0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a testing framework for Unit Testing </a:t>
          </a:r>
        </a:p>
        <a:p>
          <a:pPr>
            <a:lnSpc>
              <a:spcPct val="100000"/>
            </a:lnSpc>
          </a:pPr>
          <a:r>
            <a:rPr lang="en-US" dirty="0"/>
            <a:t>- Junit</a:t>
          </a:r>
        </a:p>
      </dgm:t>
    </dgm:pt>
    <dgm:pt modelId="{E88DAB35-29D5-4DD0-8007-B21C6F309159}" type="parTrans" cxnId="{D72A4FC0-F332-4A8D-A2F9-B9F5296812C6}">
      <dgm:prSet/>
      <dgm:spPr/>
      <dgm:t>
        <a:bodyPr/>
        <a:lstStyle/>
        <a:p>
          <a:endParaRPr lang="en-US"/>
        </a:p>
      </dgm:t>
    </dgm:pt>
    <dgm:pt modelId="{E0E7500F-1C27-4861-8F91-A80B33B131EF}" type="sibTrans" cxnId="{D72A4FC0-F332-4A8D-A2F9-B9F5296812C6}">
      <dgm:prSet/>
      <dgm:spPr/>
      <dgm:t>
        <a:bodyPr/>
        <a:lstStyle/>
        <a:p>
          <a:endParaRPr lang="en-US"/>
        </a:p>
      </dgm:t>
    </dgm:pt>
    <dgm:pt modelId="{A2CF125D-BE87-4DED-AFCF-927BC5C399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Total number of tests: </a:t>
          </a:r>
          <a:r>
            <a:rPr lang="en-US" b="1" dirty="0"/>
            <a:t>27 </a:t>
          </a:r>
          <a:endParaRPr lang="en-US" dirty="0"/>
        </a:p>
      </dgm:t>
    </dgm:pt>
    <dgm:pt modelId="{731081F4-5A07-4B71-B278-D3E452BE95D7}" type="parTrans" cxnId="{24457CC9-5FDD-4C55-9DD8-07BE61CF0C31}">
      <dgm:prSet/>
      <dgm:spPr/>
      <dgm:t>
        <a:bodyPr/>
        <a:lstStyle/>
        <a:p>
          <a:endParaRPr lang="en-US"/>
        </a:p>
      </dgm:t>
    </dgm:pt>
    <dgm:pt modelId="{0BBA380F-F604-4EBB-AD30-6E233DEA4A89}" type="sibTrans" cxnId="{24457CC9-5FDD-4C55-9DD8-07BE61CF0C31}">
      <dgm:prSet/>
      <dgm:spPr/>
      <dgm:t>
        <a:bodyPr/>
        <a:lstStyle/>
        <a:p>
          <a:endParaRPr lang="en-US"/>
        </a:p>
      </dgm:t>
    </dgm:pt>
    <dgm:pt modelId="{E612A282-41B8-42EA-B9F6-7E58CEDF1EEC}" type="pres">
      <dgm:prSet presAssocID="{E665F151-C096-46F9-8A05-86D4032FA611}" presName="root" presStyleCnt="0">
        <dgm:presLayoutVars>
          <dgm:dir/>
          <dgm:resizeHandles val="exact"/>
        </dgm:presLayoutVars>
      </dgm:prSet>
      <dgm:spPr/>
    </dgm:pt>
    <dgm:pt modelId="{3764C0FA-24C4-4451-93D5-6E171B1F5B28}" type="pres">
      <dgm:prSet presAssocID="{3C2B1286-2533-4D22-B66F-942F9829A050}" presName="compNode" presStyleCnt="0"/>
      <dgm:spPr/>
    </dgm:pt>
    <dgm:pt modelId="{2AB1215A-E898-4756-892D-D648F6C062C1}" type="pres">
      <dgm:prSet presAssocID="{3C2B1286-2533-4D22-B66F-942F9829A050}" presName="bgRect" presStyleLbl="bgShp" presStyleIdx="0" presStyleCnt="2"/>
      <dgm:spPr/>
    </dgm:pt>
    <dgm:pt modelId="{158769AC-FE4B-42F7-9A56-B3173E4F2700}" type="pres">
      <dgm:prSet presAssocID="{3C2B1286-2533-4D22-B66F-942F9829A05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3C194AE-AC3B-4257-9D97-C8795863F709}" type="pres">
      <dgm:prSet presAssocID="{3C2B1286-2533-4D22-B66F-942F9829A050}" presName="spaceRect" presStyleCnt="0"/>
      <dgm:spPr/>
    </dgm:pt>
    <dgm:pt modelId="{97632ACA-891A-429F-BECA-D50F254F5469}" type="pres">
      <dgm:prSet presAssocID="{3C2B1286-2533-4D22-B66F-942F9829A050}" presName="parTx" presStyleLbl="revTx" presStyleIdx="0" presStyleCnt="2">
        <dgm:presLayoutVars>
          <dgm:chMax val="0"/>
          <dgm:chPref val="0"/>
        </dgm:presLayoutVars>
      </dgm:prSet>
      <dgm:spPr/>
    </dgm:pt>
    <dgm:pt modelId="{E0677E7C-E14D-4E59-BF99-3EC187ADFDC7}" type="pres">
      <dgm:prSet presAssocID="{E0E7500F-1C27-4861-8F91-A80B33B131EF}" presName="sibTrans" presStyleCnt="0"/>
      <dgm:spPr/>
    </dgm:pt>
    <dgm:pt modelId="{DB4309DA-FAC9-447D-83A2-A311A1291B94}" type="pres">
      <dgm:prSet presAssocID="{A2CF125D-BE87-4DED-AFCF-927BC5C39931}" presName="compNode" presStyleCnt="0"/>
      <dgm:spPr/>
    </dgm:pt>
    <dgm:pt modelId="{7BA7383D-4DA3-4782-A012-5D25FD556006}" type="pres">
      <dgm:prSet presAssocID="{A2CF125D-BE87-4DED-AFCF-927BC5C39931}" presName="bgRect" presStyleLbl="bgShp" presStyleIdx="1" presStyleCnt="2"/>
      <dgm:spPr/>
    </dgm:pt>
    <dgm:pt modelId="{280DB360-A764-4D14-BD26-B2A166756AE7}" type="pres">
      <dgm:prSet presAssocID="{A2CF125D-BE87-4DED-AFCF-927BC5C399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E8F15676-092A-4836-9139-E7A742C5E19B}" type="pres">
      <dgm:prSet presAssocID="{A2CF125D-BE87-4DED-AFCF-927BC5C39931}" presName="spaceRect" presStyleCnt="0"/>
      <dgm:spPr/>
    </dgm:pt>
    <dgm:pt modelId="{6755B29E-FCD2-43E9-A242-BC131E0B470F}" type="pres">
      <dgm:prSet presAssocID="{A2CF125D-BE87-4DED-AFCF-927BC5C3993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008B422-CAA4-4021-9817-0076B3ECF39F}" type="presOf" srcId="{A2CF125D-BE87-4DED-AFCF-927BC5C39931}" destId="{6755B29E-FCD2-43E9-A242-BC131E0B470F}" srcOrd="0" destOrd="0" presId="urn:microsoft.com/office/officeart/2018/2/layout/IconVerticalSolidList"/>
    <dgm:cxn modelId="{816D576F-6329-4EB1-A049-D55D0A138A0E}" type="presOf" srcId="{E665F151-C096-46F9-8A05-86D4032FA611}" destId="{E612A282-41B8-42EA-B9F6-7E58CEDF1EEC}" srcOrd="0" destOrd="0" presId="urn:microsoft.com/office/officeart/2018/2/layout/IconVerticalSolidList"/>
    <dgm:cxn modelId="{5D492080-DA1C-4637-9BBC-B21578CF240E}" type="presOf" srcId="{3C2B1286-2533-4D22-B66F-942F9829A050}" destId="{97632ACA-891A-429F-BECA-D50F254F5469}" srcOrd="0" destOrd="0" presId="urn:microsoft.com/office/officeart/2018/2/layout/IconVerticalSolidList"/>
    <dgm:cxn modelId="{D72A4FC0-F332-4A8D-A2F9-B9F5296812C6}" srcId="{E665F151-C096-46F9-8A05-86D4032FA611}" destId="{3C2B1286-2533-4D22-B66F-942F9829A050}" srcOrd="0" destOrd="0" parTransId="{E88DAB35-29D5-4DD0-8007-B21C6F309159}" sibTransId="{E0E7500F-1C27-4861-8F91-A80B33B131EF}"/>
    <dgm:cxn modelId="{24457CC9-5FDD-4C55-9DD8-07BE61CF0C31}" srcId="{E665F151-C096-46F9-8A05-86D4032FA611}" destId="{A2CF125D-BE87-4DED-AFCF-927BC5C39931}" srcOrd="1" destOrd="0" parTransId="{731081F4-5A07-4B71-B278-D3E452BE95D7}" sibTransId="{0BBA380F-F604-4EBB-AD30-6E233DEA4A89}"/>
    <dgm:cxn modelId="{3F165601-9F8A-41A6-8B69-3FBD3BB5DF90}" type="presParOf" srcId="{E612A282-41B8-42EA-B9F6-7E58CEDF1EEC}" destId="{3764C0FA-24C4-4451-93D5-6E171B1F5B28}" srcOrd="0" destOrd="0" presId="urn:microsoft.com/office/officeart/2018/2/layout/IconVerticalSolidList"/>
    <dgm:cxn modelId="{8B44D109-2B82-48FB-8420-9EDFB2182115}" type="presParOf" srcId="{3764C0FA-24C4-4451-93D5-6E171B1F5B28}" destId="{2AB1215A-E898-4756-892D-D648F6C062C1}" srcOrd="0" destOrd="0" presId="urn:microsoft.com/office/officeart/2018/2/layout/IconVerticalSolidList"/>
    <dgm:cxn modelId="{67A81EDE-2D77-4566-954E-F6FCFC5F91AA}" type="presParOf" srcId="{3764C0FA-24C4-4451-93D5-6E171B1F5B28}" destId="{158769AC-FE4B-42F7-9A56-B3173E4F2700}" srcOrd="1" destOrd="0" presId="urn:microsoft.com/office/officeart/2018/2/layout/IconVerticalSolidList"/>
    <dgm:cxn modelId="{65A41F31-9DE4-4715-859C-96AB68F7890D}" type="presParOf" srcId="{3764C0FA-24C4-4451-93D5-6E171B1F5B28}" destId="{E3C194AE-AC3B-4257-9D97-C8795863F709}" srcOrd="2" destOrd="0" presId="urn:microsoft.com/office/officeart/2018/2/layout/IconVerticalSolidList"/>
    <dgm:cxn modelId="{F36AA0B2-8584-425E-9373-B4BA8D9EA18E}" type="presParOf" srcId="{3764C0FA-24C4-4451-93D5-6E171B1F5B28}" destId="{97632ACA-891A-429F-BECA-D50F254F5469}" srcOrd="3" destOrd="0" presId="urn:microsoft.com/office/officeart/2018/2/layout/IconVerticalSolidList"/>
    <dgm:cxn modelId="{A0104842-D904-480E-A04E-E961B5CE69BB}" type="presParOf" srcId="{E612A282-41B8-42EA-B9F6-7E58CEDF1EEC}" destId="{E0677E7C-E14D-4E59-BF99-3EC187ADFDC7}" srcOrd="1" destOrd="0" presId="urn:microsoft.com/office/officeart/2018/2/layout/IconVerticalSolidList"/>
    <dgm:cxn modelId="{C614DBA5-54D7-49FF-BF69-3F7D1928B679}" type="presParOf" srcId="{E612A282-41B8-42EA-B9F6-7E58CEDF1EEC}" destId="{DB4309DA-FAC9-447D-83A2-A311A1291B94}" srcOrd="2" destOrd="0" presId="urn:microsoft.com/office/officeart/2018/2/layout/IconVerticalSolidList"/>
    <dgm:cxn modelId="{CD97E9FD-171D-47F6-BEA5-3B2988EBC542}" type="presParOf" srcId="{DB4309DA-FAC9-447D-83A2-A311A1291B94}" destId="{7BA7383D-4DA3-4782-A012-5D25FD556006}" srcOrd="0" destOrd="0" presId="urn:microsoft.com/office/officeart/2018/2/layout/IconVerticalSolidList"/>
    <dgm:cxn modelId="{63ABA8F5-F16C-4013-85F6-D53FFC62F5DF}" type="presParOf" srcId="{DB4309DA-FAC9-447D-83A2-A311A1291B94}" destId="{280DB360-A764-4D14-BD26-B2A166756AE7}" srcOrd="1" destOrd="0" presId="urn:microsoft.com/office/officeart/2018/2/layout/IconVerticalSolidList"/>
    <dgm:cxn modelId="{E146AB70-75B4-4861-B6F6-24C3DF24884B}" type="presParOf" srcId="{DB4309DA-FAC9-447D-83A2-A311A1291B94}" destId="{E8F15676-092A-4836-9139-E7A742C5E19B}" srcOrd="2" destOrd="0" presId="urn:microsoft.com/office/officeart/2018/2/layout/IconVerticalSolidList"/>
    <dgm:cxn modelId="{43EF9C53-EEC9-4F7C-8A1D-DC0AD39AD741}" type="presParOf" srcId="{DB4309DA-FAC9-447D-83A2-A311A1291B94}" destId="{6755B29E-FCD2-43E9-A242-BC131E0B4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65F151-C096-46F9-8A05-86D4032FA6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F5DBDB0-1471-4423-B8A8-5BD16B51CF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Usability testing</a:t>
          </a:r>
          <a:endParaRPr lang="en-US" dirty="0"/>
        </a:p>
      </dgm:t>
    </dgm:pt>
    <dgm:pt modelId="{2BD09CDC-AA0D-4FE6-9966-80695E488C52}" type="parTrans" cxnId="{352CF12A-47EF-4289-8623-CA3930487449}">
      <dgm:prSet/>
      <dgm:spPr/>
      <dgm:t>
        <a:bodyPr/>
        <a:lstStyle/>
        <a:p>
          <a:endParaRPr lang="en-US"/>
        </a:p>
      </dgm:t>
    </dgm:pt>
    <dgm:pt modelId="{85F032D6-112F-40BE-8E39-CD9309745820}" type="sibTrans" cxnId="{352CF12A-47EF-4289-8623-CA3930487449}">
      <dgm:prSet/>
      <dgm:spPr/>
      <dgm:t>
        <a:bodyPr/>
        <a:lstStyle/>
        <a:p>
          <a:endParaRPr lang="en-US"/>
        </a:p>
      </dgm:t>
    </dgm:pt>
    <dgm:pt modelId="{1B5DC8C9-78D7-45F0-9A49-A31C0BD0F7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Software performance testing</a:t>
          </a:r>
          <a:endParaRPr lang="en-US" dirty="0"/>
        </a:p>
      </dgm:t>
    </dgm:pt>
    <dgm:pt modelId="{1AA11D29-4EEB-44BF-B313-E7D2759F90E9}" type="parTrans" cxnId="{6A93617D-6CB6-41D8-A03E-DF56B7FDEA0C}">
      <dgm:prSet/>
      <dgm:spPr/>
      <dgm:t>
        <a:bodyPr/>
        <a:lstStyle/>
        <a:p>
          <a:endParaRPr lang="en-US"/>
        </a:p>
      </dgm:t>
    </dgm:pt>
    <dgm:pt modelId="{9BE1837C-8DE8-4DDD-A8B2-BA7FF9B15973}" type="sibTrans" cxnId="{6A93617D-6CB6-41D8-A03E-DF56B7FDEA0C}">
      <dgm:prSet/>
      <dgm:spPr/>
      <dgm:t>
        <a:bodyPr/>
        <a:lstStyle/>
        <a:p>
          <a:endParaRPr lang="en-US"/>
        </a:p>
      </dgm:t>
    </dgm:pt>
    <dgm:pt modelId="{814A659C-99FB-46A6-8D48-029FE5C478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en-US" dirty="0"/>
            <a:t>Output comparison testing</a:t>
          </a:r>
          <a:endParaRPr lang="zh-CN" altLang="en-US" dirty="0"/>
        </a:p>
      </dgm:t>
    </dgm:pt>
    <dgm:pt modelId="{4FD56E74-6015-4ABE-893C-DBE68E2B444F}" type="parTrans" cxnId="{7AC99831-0C63-45BE-B1AF-0F9740AF65BA}">
      <dgm:prSet/>
      <dgm:spPr/>
      <dgm:t>
        <a:bodyPr/>
        <a:lstStyle/>
        <a:p>
          <a:endParaRPr lang="zh-CN" altLang="en-US"/>
        </a:p>
      </dgm:t>
    </dgm:pt>
    <dgm:pt modelId="{A834312B-5CAB-4CF5-9A9B-63CD39108967}" type="sibTrans" cxnId="{7AC99831-0C63-45BE-B1AF-0F9740AF65BA}">
      <dgm:prSet/>
      <dgm:spPr/>
      <dgm:t>
        <a:bodyPr/>
        <a:lstStyle/>
        <a:p>
          <a:endParaRPr lang="zh-CN" altLang="en-US"/>
        </a:p>
      </dgm:t>
    </dgm:pt>
    <dgm:pt modelId="{64AE3F93-D9D3-4567-8098-574E5E5AC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Smoke testing</a:t>
          </a:r>
          <a:endParaRPr lang="zh-CN" altLang="en-US" dirty="0"/>
        </a:p>
      </dgm:t>
    </dgm:pt>
    <dgm:pt modelId="{05B0AE66-0C2C-4238-840E-C73E110B30DF}" type="parTrans" cxnId="{A0D058FC-97EA-4693-A8F8-C63824DE2712}">
      <dgm:prSet/>
      <dgm:spPr/>
      <dgm:t>
        <a:bodyPr/>
        <a:lstStyle/>
        <a:p>
          <a:endParaRPr lang="zh-CN" altLang="en-US"/>
        </a:p>
      </dgm:t>
    </dgm:pt>
    <dgm:pt modelId="{4B794427-583A-4ED5-ADB3-C7688D94DC1E}" type="sibTrans" cxnId="{A0D058FC-97EA-4693-A8F8-C63824DE2712}">
      <dgm:prSet/>
      <dgm:spPr/>
      <dgm:t>
        <a:bodyPr/>
        <a:lstStyle/>
        <a:p>
          <a:endParaRPr lang="zh-CN" altLang="en-US"/>
        </a:p>
      </dgm:t>
    </dgm:pt>
    <dgm:pt modelId="{E612A282-41B8-42EA-B9F6-7E58CEDF1EEC}" type="pres">
      <dgm:prSet presAssocID="{E665F151-C096-46F9-8A05-86D4032FA611}" presName="root" presStyleCnt="0">
        <dgm:presLayoutVars>
          <dgm:dir/>
          <dgm:resizeHandles val="exact"/>
        </dgm:presLayoutVars>
      </dgm:prSet>
      <dgm:spPr/>
    </dgm:pt>
    <dgm:pt modelId="{2ABCF477-9DF9-4E97-9FD5-FCE6753BD841}" type="pres">
      <dgm:prSet presAssocID="{BF5DBDB0-1471-4423-B8A8-5BD16B51CF2E}" presName="compNode" presStyleCnt="0"/>
      <dgm:spPr/>
    </dgm:pt>
    <dgm:pt modelId="{21C6CEE2-71CB-462E-ACE7-AE059FB4E4AD}" type="pres">
      <dgm:prSet presAssocID="{BF5DBDB0-1471-4423-B8A8-5BD16B51CF2E}" presName="bgRect" presStyleLbl="bgShp" presStyleIdx="0" presStyleCnt="4"/>
      <dgm:spPr/>
    </dgm:pt>
    <dgm:pt modelId="{199CD75B-42B0-44B3-B197-ACCF18BCE1E1}" type="pres">
      <dgm:prSet presAssocID="{BF5DBDB0-1471-4423-B8A8-5BD16B51CF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F3FE5F-763B-40EB-A95E-634E4FDA0295}" type="pres">
      <dgm:prSet presAssocID="{BF5DBDB0-1471-4423-B8A8-5BD16B51CF2E}" presName="spaceRect" presStyleCnt="0"/>
      <dgm:spPr/>
    </dgm:pt>
    <dgm:pt modelId="{76BF7AE8-DFF1-4524-A540-438F818AC955}" type="pres">
      <dgm:prSet presAssocID="{BF5DBDB0-1471-4423-B8A8-5BD16B51CF2E}" presName="parTx" presStyleLbl="revTx" presStyleIdx="0" presStyleCnt="4">
        <dgm:presLayoutVars>
          <dgm:chMax val="0"/>
          <dgm:chPref val="0"/>
        </dgm:presLayoutVars>
      </dgm:prSet>
      <dgm:spPr/>
    </dgm:pt>
    <dgm:pt modelId="{35739CC5-7C47-4D9B-8092-35E0F6AB98D3}" type="pres">
      <dgm:prSet presAssocID="{85F032D6-112F-40BE-8E39-CD9309745820}" presName="sibTrans" presStyleCnt="0"/>
      <dgm:spPr/>
    </dgm:pt>
    <dgm:pt modelId="{DDCCE5A3-EC0A-4082-809D-B896A5EB19F7}" type="pres">
      <dgm:prSet presAssocID="{1B5DC8C9-78D7-45F0-9A49-A31C0BD0F7B7}" presName="compNode" presStyleCnt="0"/>
      <dgm:spPr/>
    </dgm:pt>
    <dgm:pt modelId="{91C1BD95-F7FA-4DF8-89E2-DB7F379FC623}" type="pres">
      <dgm:prSet presAssocID="{1B5DC8C9-78D7-45F0-9A49-A31C0BD0F7B7}" presName="bgRect" presStyleLbl="bgShp" presStyleIdx="1" presStyleCnt="4"/>
      <dgm:spPr/>
    </dgm:pt>
    <dgm:pt modelId="{E7DBD428-6D8B-4DFD-B912-0FED42360E23}" type="pres">
      <dgm:prSet presAssocID="{1B5DC8C9-78D7-45F0-9A49-A31C0BD0F7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301BA5DA-B161-46B1-B7EB-11CC38E0B901}" type="pres">
      <dgm:prSet presAssocID="{1B5DC8C9-78D7-45F0-9A49-A31C0BD0F7B7}" presName="spaceRect" presStyleCnt="0"/>
      <dgm:spPr/>
    </dgm:pt>
    <dgm:pt modelId="{39AC7DD4-F6EF-4A41-AC90-0DCE8FA02D8A}" type="pres">
      <dgm:prSet presAssocID="{1B5DC8C9-78D7-45F0-9A49-A31C0BD0F7B7}" presName="parTx" presStyleLbl="revTx" presStyleIdx="1" presStyleCnt="4">
        <dgm:presLayoutVars>
          <dgm:chMax val="0"/>
          <dgm:chPref val="0"/>
        </dgm:presLayoutVars>
      </dgm:prSet>
      <dgm:spPr/>
    </dgm:pt>
    <dgm:pt modelId="{B1722B30-9E4D-4CA0-BA6A-A8E371A54393}" type="pres">
      <dgm:prSet presAssocID="{9BE1837C-8DE8-4DDD-A8B2-BA7FF9B15973}" presName="sibTrans" presStyleCnt="0"/>
      <dgm:spPr/>
    </dgm:pt>
    <dgm:pt modelId="{47C34C44-AB2D-4656-9338-21425C1EE760}" type="pres">
      <dgm:prSet presAssocID="{814A659C-99FB-46A6-8D48-029FE5C478AC}" presName="compNode" presStyleCnt="0"/>
      <dgm:spPr/>
    </dgm:pt>
    <dgm:pt modelId="{2A604A35-8875-4755-8253-BEDB9189B2D1}" type="pres">
      <dgm:prSet presAssocID="{814A659C-99FB-46A6-8D48-029FE5C478AC}" presName="bgRect" presStyleLbl="bgShp" presStyleIdx="2" presStyleCnt="4"/>
      <dgm:spPr/>
    </dgm:pt>
    <dgm:pt modelId="{32A1D865-15A1-4F46-B76E-E5EFE6DC154D}" type="pres">
      <dgm:prSet presAssocID="{814A659C-99FB-46A6-8D48-029FE5C478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核对清单"/>
        </a:ext>
      </dgm:extLst>
    </dgm:pt>
    <dgm:pt modelId="{FEED4E05-2CEC-47C4-B69E-D4CD629C255B}" type="pres">
      <dgm:prSet presAssocID="{814A659C-99FB-46A6-8D48-029FE5C478AC}" presName="spaceRect" presStyleCnt="0"/>
      <dgm:spPr/>
    </dgm:pt>
    <dgm:pt modelId="{BA52777C-E979-4D49-A3B7-D60BEBA3D472}" type="pres">
      <dgm:prSet presAssocID="{814A659C-99FB-46A6-8D48-029FE5C478AC}" presName="parTx" presStyleLbl="revTx" presStyleIdx="2" presStyleCnt="4">
        <dgm:presLayoutVars>
          <dgm:chMax val="0"/>
          <dgm:chPref val="0"/>
        </dgm:presLayoutVars>
      </dgm:prSet>
      <dgm:spPr/>
    </dgm:pt>
    <dgm:pt modelId="{F53013BD-B58E-497A-B1C5-1C35E03DFFC6}" type="pres">
      <dgm:prSet presAssocID="{A834312B-5CAB-4CF5-9A9B-63CD39108967}" presName="sibTrans" presStyleCnt="0"/>
      <dgm:spPr/>
    </dgm:pt>
    <dgm:pt modelId="{3D636195-028E-442C-A75B-7EF287C00570}" type="pres">
      <dgm:prSet presAssocID="{64AE3F93-D9D3-4567-8098-574E5E5AC045}" presName="compNode" presStyleCnt="0"/>
      <dgm:spPr/>
    </dgm:pt>
    <dgm:pt modelId="{702EDE8D-6D7E-409D-A81C-EC0D19BCAA8D}" type="pres">
      <dgm:prSet presAssocID="{64AE3F93-D9D3-4567-8098-574E5E5AC045}" presName="bgRect" presStyleLbl="bgShp" presStyleIdx="3" presStyleCnt="4"/>
      <dgm:spPr/>
    </dgm:pt>
    <dgm:pt modelId="{B34CCD59-5D38-4B20-90A5-464E1824DC8D}" type="pres">
      <dgm:prSet presAssocID="{64AE3F93-D9D3-4567-8098-574E5E5AC0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云"/>
        </a:ext>
      </dgm:extLst>
    </dgm:pt>
    <dgm:pt modelId="{8F67FB92-DBA3-4067-B970-1DF97DEA271B}" type="pres">
      <dgm:prSet presAssocID="{64AE3F93-D9D3-4567-8098-574E5E5AC045}" presName="spaceRect" presStyleCnt="0"/>
      <dgm:spPr/>
    </dgm:pt>
    <dgm:pt modelId="{090301DA-B5B4-4469-9C6E-A738D609F4A2}" type="pres">
      <dgm:prSet presAssocID="{64AE3F93-D9D3-4567-8098-574E5E5AC0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52CF12A-47EF-4289-8623-CA3930487449}" srcId="{E665F151-C096-46F9-8A05-86D4032FA611}" destId="{BF5DBDB0-1471-4423-B8A8-5BD16B51CF2E}" srcOrd="0" destOrd="0" parTransId="{2BD09CDC-AA0D-4FE6-9966-80695E488C52}" sibTransId="{85F032D6-112F-40BE-8E39-CD9309745820}"/>
    <dgm:cxn modelId="{7AC99831-0C63-45BE-B1AF-0F9740AF65BA}" srcId="{E665F151-C096-46F9-8A05-86D4032FA611}" destId="{814A659C-99FB-46A6-8D48-029FE5C478AC}" srcOrd="2" destOrd="0" parTransId="{4FD56E74-6015-4ABE-893C-DBE68E2B444F}" sibTransId="{A834312B-5CAB-4CF5-9A9B-63CD39108967}"/>
    <dgm:cxn modelId="{816D576F-6329-4EB1-A049-D55D0A138A0E}" type="presOf" srcId="{E665F151-C096-46F9-8A05-86D4032FA611}" destId="{E612A282-41B8-42EA-B9F6-7E58CEDF1EEC}" srcOrd="0" destOrd="0" presId="urn:microsoft.com/office/officeart/2018/2/layout/IconVerticalSolidList"/>
    <dgm:cxn modelId="{6A93617D-6CB6-41D8-A03E-DF56B7FDEA0C}" srcId="{E665F151-C096-46F9-8A05-86D4032FA611}" destId="{1B5DC8C9-78D7-45F0-9A49-A31C0BD0F7B7}" srcOrd="1" destOrd="0" parTransId="{1AA11D29-4EEB-44BF-B313-E7D2759F90E9}" sibTransId="{9BE1837C-8DE8-4DDD-A8B2-BA7FF9B15973}"/>
    <dgm:cxn modelId="{4D74828B-DD03-4A72-9B58-A8AE88FB16B6}" type="presOf" srcId="{1B5DC8C9-78D7-45F0-9A49-A31C0BD0F7B7}" destId="{39AC7DD4-F6EF-4A41-AC90-0DCE8FA02D8A}" srcOrd="0" destOrd="0" presId="urn:microsoft.com/office/officeart/2018/2/layout/IconVerticalSolidList"/>
    <dgm:cxn modelId="{B72F8F92-05D0-4753-83EF-21D2E7D0AF8A}" type="presOf" srcId="{814A659C-99FB-46A6-8D48-029FE5C478AC}" destId="{BA52777C-E979-4D49-A3B7-D60BEBA3D472}" srcOrd="0" destOrd="0" presId="urn:microsoft.com/office/officeart/2018/2/layout/IconVerticalSolidList"/>
    <dgm:cxn modelId="{440DA0D9-CA03-40DC-8876-CB4489C7C12D}" type="presOf" srcId="{BF5DBDB0-1471-4423-B8A8-5BD16B51CF2E}" destId="{76BF7AE8-DFF1-4524-A540-438F818AC955}" srcOrd="0" destOrd="0" presId="urn:microsoft.com/office/officeart/2018/2/layout/IconVerticalSolidList"/>
    <dgm:cxn modelId="{C208BDF1-7E50-42D1-8C7F-FCE23E3FDA5A}" type="presOf" srcId="{64AE3F93-D9D3-4567-8098-574E5E5AC045}" destId="{090301DA-B5B4-4469-9C6E-A738D609F4A2}" srcOrd="0" destOrd="0" presId="urn:microsoft.com/office/officeart/2018/2/layout/IconVerticalSolidList"/>
    <dgm:cxn modelId="{A0D058FC-97EA-4693-A8F8-C63824DE2712}" srcId="{E665F151-C096-46F9-8A05-86D4032FA611}" destId="{64AE3F93-D9D3-4567-8098-574E5E5AC045}" srcOrd="3" destOrd="0" parTransId="{05B0AE66-0C2C-4238-840E-C73E110B30DF}" sibTransId="{4B794427-583A-4ED5-ADB3-C7688D94DC1E}"/>
    <dgm:cxn modelId="{9DEAFF04-3098-4E17-BA49-18EECAC0E89A}" type="presParOf" srcId="{E612A282-41B8-42EA-B9F6-7E58CEDF1EEC}" destId="{2ABCF477-9DF9-4E97-9FD5-FCE6753BD841}" srcOrd="0" destOrd="0" presId="urn:microsoft.com/office/officeart/2018/2/layout/IconVerticalSolidList"/>
    <dgm:cxn modelId="{BD1E3FAA-D78E-434E-8719-A2A347A832C3}" type="presParOf" srcId="{2ABCF477-9DF9-4E97-9FD5-FCE6753BD841}" destId="{21C6CEE2-71CB-462E-ACE7-AE059FB4E4AD}" srcOrd="0" destOrd="0" presId="urn:microsoft.com/office/officeart/2018/2/layout/IconVerticalSolidList"/>
    <dgm:cxn modelId="{A72EDB91-FCDB-4C8D-BAAC-191D5DB64C39}" type="presParOf" srcId="{2ABCF477-9DF9-4E97-9FD5-FCE6753BD841}" destId="{199CD75B-42B0-44B3-B197-ACCF18BCE1E1}" srcOrd="1" destOrd="0" presId="urn:microsoft.com/office/officeart/2018/2/layout/IconVerticalSolidList"/>
    <dgm:cxn modelId="{B52DAF45-2CB6-4989-8535-72379866EE07}" type="presParOf" srcId="{2ABCF477-9DF9-4E97-9FD5-FCE6753BD841}" destId="{BDF3FE5F-763B-40EB-A95E-634E4FDA0295}" srcOrd="2" destOrd="0" presId="urn:microsoft.com/office/officeart/2018/2/layout/IconVerticalSolidList"/>
    <dgm:cxn modelId="{B3A7019A-6183-4A82-8D31-9B5CD548B284}" type="presParOf" srcId="{2ABCF477-9DF9-4E97-9FD5-FCE6753BD841}" destId="{76BF7AE8-DFF1-4524-A540-438F818AC955}" srcOrd="3" destOrd="0" presId="urn:microsoft.com/office/officeart/2018/2/layout/IconVerticalSolidList"/>
    <dgm:cxn modelId="{2C0C2267-2B2B-4343-A17A-B0C926DED8AE}" type="presParOf" srcId="{E612A282-41B8-42EA-B9F6-7E58CEDF1EEC}" destId="{35739CC5-7C47-4D9B-8092-35E0F6AB98D3}" srcOrd="1" destOrd="0" presId="urn:microsoft.com/office/officeart/2018/2/layout/IconVerticalSolidList"/>
    <dgm:cxn modelId="{6DC44F0F-059C-4194-9B66-CEC2ADB6B6AC}" type="presParOf" srcId="{E612A282-41B8-42EA-B9F6-7E58CEDF1EEC}" destId="{DDCCE5A3-EC0A-4082-809D-B896A5EB19F7}" srcOrd="2" destOrd="0" presId="urn:microsoft.com/office/officeart/2018/2/layout/IconVerticalSolidList"/>
    <dgm:cxn modelId="{8C424815-ED14-4E8F-9F87-93FE751C24FC}" type="presParOf" srcId="{DDCCE5A3-EC0A-4082-809D-B896A5EB19F7}" destId="{91C1BD95-F7FA-4DF8-89E2-DB7F379FC623}" srcOrd="0" destOrd="0" presId="urn:microsoft.com/office/officeart/2018/2/layout/IconVerticalSolidList"/>
    <dgm:cxn modelId="{F6950F63-F041-4A6D-81F1-B683F62B6EAC}" type="presParOf" srcId="{DDCCE5A3-EC0A-4082-809D-B896A5EB19F7}" destId="{E7DBD428-6D8B-4DFD-B912-0FED42360E23}" srcOrd="1" destOrd="0" presId="urn:microsoft.com/office/officeart/2018/2/layout/IconVerticalSolidList"/>
    <dgm:cxn modelId="{5A2F0F88-9994-46FE-968C-3ED7F1AB4E32}" type="presParOf" srcId="{DDCCE5A3-EC0A-4082-809D-B896A5EB19F7}" destId="{301BA5DA-B161-46B1-B7EB-11CC38E0B901}" srcOrd="2" destOrd="0" presId="urn:microsoft.com/office/officeart/2018/2/layout/IconVerticalSolidList"/>
    <dgm:cxn modelId="{37279772-D7B2-40CF-9838-8F4F55FBCA0F}" type="presParOf" srcId="{DDCCE5A3-EC0A-4082-809D-B896A5EB19F7}" destId="{39AC7DD4-F6EF-4A41-AC90-0DCE8FA02D8A}" srcOrd="3" destOrd="0" presId="urn:microsoft.com/office/officeart/2018/2/layout/IconVerticalSolidList"/>
    <dgm:cxn modelId="{BE99DBE3-B51E-4E71-BDA3-C234457D622D}" type="presParOf" srcId="{E612A282-41B8-42EA-B9F6-7E58CEDF1EEC}" destId="{B1722B30-9E4D-4CA0-BA6A-A8E371A54393}" srcOrd="3" destOrd="0" presId="urn:microsoft.com/office/officeart/2018/2/layout/IconVerticalSolidList"/>
    <dgm:cxn modelId="{73FDC959-4D63-4010-BB0D-17E0DA06E2AE}" type="presParOf" srcId="{E612A282-41B8-42EA-B9F6-7E58CEDF1EEC}" destId="{47C34C44-AB2D-4656-9338-21425C1EE760}" srcOrd="4" destOrd="0" presId="urn:microsoft.com/office/officeart/2018/2/layout/IconVerticalSolidList"/>
    <dgm:cxn modelId="{C61D058D-C9A2-4C47-A92C-24ADAB6EC8CD}" type="presParOf" srcId="{47C34C44-AB2D-4656-9338-21425C1EE760}" destId="{2A604A35-8875-4755-8253-BEDB9189B2D1}" srcOrd="0" destOrd="0" presId="urn:microsoft.com/office/officeart/2018/2/layout/IconVerticalSolidList"/>
    <dgm:cxn modelId="{E504EC09-BD44-49B1-84D6-3E4681D47960}" type="presParOf" srcId="{47C34C44-AB2D-4656-9338-21425C1EE760}" destId="{32A1D865-15A1-4F46-B76E-E5EFE6DC154D}" srcOrd="1" destOrd="0" presId="urn:microsoft.com/office/officeart/2018/2/layout/IconVerticalSolidList"/>
    <dgm:cxn modelId="{5B2C9E98-A015-4A21-AC0E-131E29ADC22B}" type="presParOf" srcId="{47C34C44-AB2D-4656-9338-21425C1EE760}" destId="{FEED4E05-2CEC-47C4-B69E-D4CD629C255B}" srcOrd="2" destOrd="0" presId="urn:microsoft.com/office/officeart/2018/2/layout/IconVerticalSolidList"/>
    <dgm:cxn modelId="{76F5F825-16C8-4353-ADE4-7BB566B3B3D4}" type="presParOf" srcId="{47C34C44-AB2D-4656-9338-21425C1EE760}" destId="{BA52777C-E979-4D49-A3B7-D60BEBA3D472}" srcOrd="3" destOrd="0" presId="urn:microsoft.com/office/officeart/2018/2/layout/IconVerticalSolidList"/>
    <dgm:cxn modelId="{FA372E69-171D-459E-8ACD-CAA534F1952B}" type="presParOf" srcId="{E612A282-41B8-42EA-B9F6-7E58CEDF1EEC}" destId="{F53013BD-B58E-497A-B1C5-1C35E03DFFC6}" srcOrd="5" destOrd="0" presId="urn:microsoft.com/office/officeart/2018/2/layout/IconVerticalSolidList"/>
    <dgm:cxn modelId="{6D5F8DFF-EEFD-4C64-BCA8-90C695F8CD40}" type="presParOf" srcId="{E612A282-41B8-42EA-B9F6-7E58CEDF1EEC}" destId="{3D636195-028E-442C-A75B-7EF287C00570}" srcOrd="6" destOrd="0" presId="urn:microsoft.com/office/officeart/2018/2/layout/IconVerticalSolidList"/>
    <dgm:cxn modelId="{3720A1C8-8D29-499C-8C33-28A9494EA2F0}" type="presParOf" srcId="{3D636195-028E-442C-A75B-7EF287C00570}" destId="{702EDE8D-6D7E-409D-A81C-EC0D19BCAA8D}" srcOrd="0" destOrd="0" presId="urn:microsoft.com/office/officeart/2018/2/layout/IconVerticalSolidList"/>
    <dgm:cxn modelId="{BB9729A7-142F-4C56-B55C-E1E7F2037D00}" type="presParOf" srcId="{3D636195-028E-442C-A75B-7EF287C00570}" destId="{B34CCD59-5D38-4B20-90A5-464E1824DC8D}" srcOrd="1" destOrd="0" presId="urn:microsoft.com/office/officeart/2018/2/layout/IconVerticalSolidList"/>
    <dgm:cxn modelId="{94683377-FAE9-4F12-8AC2-95C7EB5BE530}" type="presParOf" srcId="{3D636195-028E-442C-A75B-7EF287C00570}" destId="{8F67FB92-DBA3-4067-B970-1DF97DEA271B}" srcOrd="2" destOrd="0" presId="urn:microsoft.com/office/officeart/2018/2/layout/IconVerticalSolidList"/>
    <dgm:cxn modelId="{47573629-49B1-4D41-8499-0EB7E30A4965}" type="presParOf" srcId="{3D636195-028E-442C-A75B-7EF287C00570}" destId="{090301DA-B5B4-4469-9C6E-A738D609F4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2AED73-9DC3-4A48-B94E-6FFB9FF8B8A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93A18D-4F70-4A78-B8E7-7D38222D8D5B}">
      <dgm:prSet/>
      <dgm:spPr/>
      <dgm:t>
        <a:bodyPr/>
        <a:lstStyle/>
        <a:p>
          <a:pPr>
            <a:defRPr cap="all"/>
          </a:pPr>
          <a:r>
            <a:rPr lang="en-US"/>
            <a:t>Advanced Image Processing Tools using Deep Learning.</a:t>
          </a:r>
        </a:p>
      </dgm:t>
    </dgm:pt>
    <dgm:pt modelId="{B4FCB32A-776F-4045-A543-EA1C5D336961}" type="parTrans" cxnId="{C2ECA57A-E9A4-42CE-B986-C465F8C3B064}">
      <dgm:prSet/>
      <dgm:spPr/>
      <dgm:t>
        <a:bodyPr/>
        <a:lstStyle/>
        <a:p>
          <a:endParaRPr lang="en-US"/>
        </a:p>
      </dgm:t>
    </dgm:pt>
    <dgm:pt modelId="{FA27024A-C804-4DF1-934B-CFC8E82E2008}" type="sibTrans" cxnId="{C2ECA57A-E9A4-42CE-B986-C465F8C3B064}">
      <dgm:prSet/>
      <dgm:spPr/>
      <dgm:t>
        <a:bodyPr/>
        <a:lstStyle/>
        <a:p>
          <a:endParaRPr lang="en-US"/>
        </a:p>
      </dgm:t>
    </dgm:pt>
    <dgm:pt modelId="{763A7482-25FA-4E5A-8CB3-8EE816250AD3}">
      <dgm:prSet/>
      <dgm:spPr/>
      <dgm:t>
        <a:bodyPr/>
        <a:lstStyle/>
        <a:p>
          <a:pPr>
            <a:defRPr cap="all"/>
          </a:pPr>
          <a:r>
            <a:rPr lang="en-US"/>
            <a:t>Light &amp; User Friendly.</a:t>
          </a:r>
        </a:p>
      </dgm:t>
    </dgm:pt>
    <dgm:pt modelId="{0BF3CF85-9E4B-47FE-A806-E03072641D08}" type="parTrans" cxnId="{A49EBAD5-63F8-48AF-88FD-950A40F46B24}">
      <dgm:prSet/>
      <dgm:spPr/>
      <dgm:t>
        <a:bodyPr/>
        <a:lstStyle/>
        <a:p>
          <a:endParaRPr lang="en-US"/>
        </a:p>
      </dgm:t>
    </dgm:pt>
    <dgm:pt modelId="{8603E39E-BE9E-4A9D-8832-362413D40898}" type="sibTrans" cxnId="{A49EBAD5-63F8-48AF-88FD-950A40F46B24}">
      <dgm:prSet/>
      <dgm:spPr/>
      <dgm:t>
        <a:bodyPr/>
        <a:lstStyle/>
        <a:p>
          <a:endParaRPr lang="en-US"/>
        </a:p>
      </dgm:t>
    </dgm:pt>
    <dgm:pt modelId="{25946675-D1FB-4981-9583-E0480308A1B0}">
      <dgm:prSet/>
      <dgm:spPr/>
      <dgm:t>
        <a:bodyPr/>
        <a:lstStyle/>
        <a:p>
          <a:pPr>
            <a:defRPr cap="all"/>
          </a:pPr>
          <a:r>
            <a:rPr lang="en-US"/>
            <a:t>All requirements have been satisfied.</a:t>
          </a:r>
        </a:p>
      </dgm:t>
    </dgm:pt>
    <dgm:pt modelId="{B3A4A1CF-1903-44C3-991B-764DAAB74695}" type="parTrans" cxnId="{F639C4B9-7BEC-469F-BC05-7D8AC089827E}">
      <dgm:prSet/>
      <dgm:spPr/>
      <dgm:t>
        <a:bodyPr/>
        <a:lstStyle/>
        <a:p>
          <a:endParaRPr lang="en-US"/>
        </a:p>
      </dgm:t>
    </dgm:pt>
    <dgm:pt modelId="{0976B592-F89D-43F3-961F-C1DCE84FD327}" type="sibTrans" cxnId="{F639C4B9-7BEC-469F-BC05-7D8AC089827E}">
      <dgm:prSet/>
      <dgm:spPr/>
      <dgm:t>
        <a:bodyPr/>
        <a:lstStyle/>
        <a:p>
          <a:endParaRPr lang="en-US"/>
        </a:p>
      </dgm:t>
    </dgm:pt>
    <dgm:pt modelId="{149C9B89-3658-4471-B5F5-419D3C22AC80}" type="pres">
      <dgm:prSet presAssocID="{B72AED73-9DC3-4A48-B94E-6FFB9FF8B8A0}" presName="root" presStyleCnt="0">
        <dgm:presLayoutVars>
          <dgm:dir/>
          <dgm:resizeHandles val="exact"/>
        </dgm:presLayoutVars>
      </dgm:prSet>
      <dgm:spPr/>
    </dgm:pt>
    <dgm:pt modelId="{4BB3446F-1014-40DC-AAEA-546E0ABD108C}" type="pres">
      <dgm:prSet presAssocID="{2593A18D-4F70-4A78-B8E7-7D38222D8D5B}" presName="compNode" presStyleCnt="0"/>
      <dgm:spPr/>
    </dgm:pt>
    <dgm:pt modelId="{298B2A96-53B8-495D-9D3C-4391F76DF4EF}" type="pres">
      <dgm:prSet presAssocID="{2593A18D-4F70-4A78-B8E7-7D38222D8D5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DF82F1-0537-4D2A-A5C6-C23CAC74BB4C}" type="pres">
      <dgm:prSet presAssocID="{2593A18D-4F70-4A78-B8E7-7D38222D8D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DF9F693-A2E0-4E6B-8132-1546D18D551B}" type="pres">
      <dgm:prSet presAssocID="{2593A18D-4F70-4A78-B8E7-7D38222D8D5B}" presName="spaceRect" presStyleCnt="0"/>
      <dgm:spPr/>
    </dgm:pt>
    <dgm:pt modelId="{D3FC5306-6C31-44A5-B27A-546A4FAE5D6E}" type="pres">
      <dgm:prSet presAssocID="{2593A18D-4F70-4A78-B8E7-7D38222D8D5B}" presName="textRect" presStyleLbl="revTx" presStyleIdx="0" presStyleCnt="3">
        <dgm:presLayoutVars>
          <dgm:chMax val="1"/>
          <dgm:chPref val="1"/>
        </dgm:presLayoutVars>
      </dgm:prSet>
      <dgm:spPr/>
    </dgm:pt>
    <dgm:pt modelId="{5FBE66BA-F6FC-4595-A5DC-BA72AEC8095C}" type="pres">
      <dgm:prSet presAssocID="{FA27024A-C804-4DF1-934B-CFC8E82E2008}" presName="sibTrans" presStyleCnt="0"/>
      <dgm:spPr/>
    </dgm:pt>
    <dgm:pt modelId="{43628443-F26B-4F3B-A61A-6C397CA962AB}" type="pres">
      <dgm:prSet presAssocID="{763A7482-25FA-4E5A-8CB3-8EE816250AD3}" presName="compNode" presStyleCnt="0"/>
      <dgm:spPr/>
    </dgm:pt>
    <dgm:pt modelId="{7EA5B182-B604-4BE5-926A-620CD270C397}" type="pres">
      <dgm:prSet presAssocID="{763A7482-25FA-4E5A-8CB3-8EE816250AD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DD359-C364-4CF8-8C0E-2C6B1F18BCF2}" type="pres">
      <dgm:prSet presAssocID="{763A7482-25FA-4E5A-8CB3-8EE816250A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E7E11B6-232B-44E3-BCAC-BC48F2C4F196}" type="pres">
      <dgm:prSet presAssocID="{763A7482-25FA-4E5A-8CB3-8EE816250AD3}" presName="spaceRect" presStyleCnt="0"/>
      <dgm:spPr/>
    </dgm:pt>
    <dgm:pt modelId="{EF7D2C4B-3E16-4B07-B221-15A9DB453F57}" type="pres">
      <dgm:prSet presAssocID="{763A7482-25FA-4E5A-8CB3-8EE816250AD3}" presName="textRect" presStyleLbl="revTx" presStyleIdx="1" presStyleCnt="3">
        <dgm:presLayoutVars>
          <dgm:chMax val="1"/>
          <dgm:chPref val="1"/>
        </dgm:presLayoutVars>
      </dgm:prSet>
      <dgm:spPr/>
    </dgm:pt>
    <dgm:pt modelId="{2837F18C-DDA6-470E-9307-70E50D35132A}" type="pres">
      <dgm:prSet presAssocID="{8603E39E-BE9E-4A9D-8832-362413D40898}" presName="sibTrans" presStyleCnt="0"/>
      <dgm:spPr/>
    </dgm:pt>
    <dgm:pt modelId="{54815A62-5648-4AF9-BAC9-B298E0B7BFF1}" type="pres">
      <dgm:prSet presAssocID="{25946675-D1FB-4981-9583-E0480308A1B0}" presName="compNode" presStyleCnt="0"/>
      <dgm:spPr/>
    </dgm:pt>
    <dgm:pt modelId="{E83C0DE9-8243-457D-8DD7-69BC9AB27653}" type="pres">
      <dgm:prSet presAssocID="{25946675-D1FB-4981-9583-E0480308A1B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62CCED3-50FB-444D-9F72-69E2817492BC}" type="pres">
      <dgm:prSet presAssocID="{25946675-D1FB-4981-9583-E0480308A1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196EC5F3-04A0-468E-8791-E60B9B5F2FC6}" type="pres">
      <dgm:prSet presAssocID="{25946675-D1FB-4981-9583-E0480308A1B0}" presName="spaceRect" presStyleCnt="0"/>
      <dgm:spPr/>
    </dgm:pt>
    <dgm:pt modelId="{9A5C2E95-C3EB-4F2F-A989-1449DADAC7CE}" type="pres">
      <dgm:prSet presAssocID="{25946675-D1FB-4981-9583-E0480308A1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EE0327-169B-4402-9F54-00DB4BA9C29A}" type="presOf" srcId="{2593A18D-4F70-4A78-B8E7-7D38222D8D5B}" destId="{D3FC5306-6C31-44A5-B27A-546A4FAE5D6E}" srcOrd="0" destOrd="0" presId="urn:microsoft.com/office/officeart/2018/5/layout/IconLeafLabelList"/>
    <dgm:cxn modelId="{C2ECA57A-E9A4-42CE-B986-C465F8C3B064}" srcId="{B72AED73-9DC3-4A48-B94E-6FFB9FF8B8A0}" destId="{2593A18D-4F70-4A78-B8E7-7D38222D8D5B}" srcOrd="0" destOrd="0" parTransId="{B4FCB32A-776F-4045-A543-EA1C5D336961}" sibTransId="{FA27024A-C804-4DF1-934B-CFC8E82E2008}"/>
    <dgm:cxn modelId="{A304F47D-456B-4693-87ED-1ECDB711068E}" type="presOf" srcId="{B72AED73-9DC3-4A48-B94E-6FFB9FF8B8A0}" destId="{149C9B89-3658-4471-B5F5-419D3C22AC80}" srcOrd="0" destOrd="0" presId="urn:microsoft.com/office/officeart/2018/5/layout/IconLeafLabelList"/>
    <dgm:cxn modelId="{2B4E7881-EDE2-4810-909B-DA6BD00F4F15}" type="presOf" srcId="{763A7482-25FA-4E5A-8CB3-8EE816250AD3}" destId="{EF7D2C4B-3E16-4B07-B221-15A9DB453F57}" srcOrd="0" destOrd="0" presId="urn:microsoft.com/office/officeart/2018/5/layout/IconLeafLabelList"/>
    <dgm:cxn modelId="{F639C4B9-7BEC-469F-BC05-7D8AC089827E}" srcId="{B72AED73-9DC3-4A48-B94E-6FFB9FF8B8A0}" destId="{25946675-D1FB-4981-9583-E0480308A1B0}" srcOrd="2" destOrd="0" parTransId="{B3A4A1CF-1903-44C3-991B-764DAAB74695}" sibTransId="{0976B592-F89D-43F3-961F-C1DCE84FD327}"/>
    <dgm:cxn modelId="{F02140C4-9184-4D2A-9CE9-78A0344829BB}" type="presOf" srcId="{25946675-D1FB-4981-9583-E0480308A1B0}" destId="{9A5C2E95-C3EB-4F2F-A989-1449DADAC7CE}" srcOrd="0" destOrd="0" presId="urn:microsoft.com/office/officeart/2018/5/layout/IconLeafLabelList"/>
    <dgm:cxn modelId="{A49EBAD5-63F8-48AF-88FD-950A40F46B24}" srcId="{B72AED73-9DC3-4A48-B94E-6FFB9FF8B8A0}" destId="{763A7482-25FA-4E5A-8CB3-8EE816250AD3}" srcOrd="1" destOrd="0" parTransId="{0BF3CF85-9E4B-47FE-A806-E03072641D08}" sibTransId="{8603E39E-BE9E-4A9D-8832-362413D40898}"/>
    <dgm:cxn modelId="{FF6DDEF0-F184-4B7C-ACF0-527B0DC3FA20}" type="presParOf" srcId="{149C9B89-3658-4471-B5F5-419D3C22AC80}" destId="{4BB3446F-1014-40DC-AAEA-546E0ABD108C}" srcOrd="0" destOrd="0" presId="urn:microsoft.com/office/officeart/2018/5/layout/IconLeafLabelList"/>
    <dgm:cxn modelId="{6B4BC1D1-9DB3-4948-944E-5571BAE7D867}" type="presParOf" srcId="{4BB3446F-1014-40DC-AAEA-546E0ABD108C}" destId="{298B2A96-53B8-495D-9D3C-4391F76DF4EF}" srcOrd="0" destOrd="0" presId="urn:microsoft.com/office/officeart/2018/5/layout/IconLeafLabelList"/>
    <dgm:cxn modelId="{1000B283-FD64-48FD-936A-2803FEF359E2}" type="presParOf" srcId="{4BB3446F-1014-40DC-AAEA-546E0ABD108C}" destId="{08DF82F1-0537-4D2A-A5C6-C23CAC74BB4C}" srcOrd="1" destOrd="0" presId="urn:microsoft.com/office/officeart/2018/5/layout/IconLeafLabelList"/>
    <dgm:cxn modelId="{73A832B7-7685-4ED4-B0D5-FF03292D6C30}" type="presParOf" srcId="{4BB3446F-1014-40DC-AAEA-546E0ABD108C}" destId="{FDF9F693-A2E0-4E6B-8132-1546D18D551B}" srcOrd="2" destOrd="0" presId="urn:microsoft.com/office/officeart/2018/5/layout/IconLeafLabelList"/>
    <dgm:cxn modelId="{92FB7A27-A35B-48A7-B65D-AE79FA2D0F63}" type="presParOf" srcId="{4BB3446F-1014-40DC-AAEA-546E0ABD108C}" destId="{D3FC5306-6C31-44A5-B27A-546A4FAE5D6E}" srcOrd="3" destOrd="0" presId="urn:microsoft.com/office/officeart/2018/5/layout/IconLeafLabelList"/>
    <dgm:cxn modelId="{F1625781-CD32-4958-BBC4-A72A1FDA195B}" type="presParOf" srcId="{149C9B89-3658-4471-B5F5-419D3C22AC80}" destId="{5FBE66BA-F6FC-4595-A5DC-BA72AEC8095C}" srcOrd="1" destOrd="0" presId="urn:microsoft.com/office/officeart/2018/5/layout/IconLeafLabelList"/>
    <dgm:cxn modelId="{68868DAF-9BF1-46EB-9136-23D91FF6C6AF}" type="presParOf" srcId="{149C9B89-3658-4471-B5F5-419D3C22AC80}" destId="{43628443-F26B-4F3B-A61A-6C397CA962AB}" srcOrd="2" destOrd="0" presId="urn:microsoft.com/office/officeart/2018/5/layout/IconLeafLabelList"/>
    <dgm:cxn modelId="{90CDBC57-A7AD-4733-95A0-B5156812443F}" type="presParOf" srcId="{43628443-F26B-4F3B-A61A-6C397CA962AB}" destId="{7EA5B182-B604-4BE5-926A-620CD270C397}" srcOrd="0" destOrd="0" presId="urn:microsoft.com/office/officeart/2018/5/layout/IconLeafLabelList"/>
    <dgm:cxn modelId="{2B20AE05-405E-4079-A237-EE4E762AA769}" type="presParOf" srcId="{43628443-F26B-4F3B-A61A-6C397CA962AB}" destId="{088DD359-C364-4CF8-8C0E-2C6B1F18BCF2}" srcOrd="1" destOrd="0" presId="urn:microsoft.com/office/officeart/2018/5/layout/IconLeafLabelList"/>
    <dgm:cxn modelId="{59899FDA-B18F-42F9-9937-43FB20A61F0D}" type="presParOf" srcId="{43628443-F26B-4F3B-A61A-6C397CA962AB}" destId="{9E7E11B6-232B-44E3-BCAC-BC48F2C4F196}" srcOrd="2" destOrd="0" presId="urn:microsoft.com/office/officeart/2018/5/layout/IconLeafLabelList"/>
    <dgm:cxn modelId="{959362E5-E178-4AC0-B3DE-7A6577B9C93C}" type="presParOf" srcId="{43628443-F26B-4F3B-A61A-6C397CA962AB}" destId="{EF7D2C4B-3E16-4B07-B221-15A9DB453F57}" srcOrd="3" destOrd="0" presId="urn:microsoft.com/office/officeart/2018/5/layout/IconLeafLabelList"/>
    <dgm:cxn modelId="{E804FB17-6028-481D-93EA-4B81244C657A}" type="presParOf" srcId="{149C9B89-3658-4471-B5F5-419D3C22AC80}" destId="{2837F18C-DDA6-470E-9307-70E50D35132A}" srcOrd="3" destOrd="0" presId="urn:microsoft.com/office/officeart/2018/5/layout/IconLeafLabelList"/>
    <dgm:cxn modelId="{C90A329E-969C-4F2E-B415-88E8636540B2}" type="presParOf" srcId="{149C9B89-3658-4471-B5F5-419D3C22AC80}" destId="{54815A62-5648-4AF9-BAC9-B298E0B7BFF1}" srcOrd="4" destOrd="0" presId="urn:microsoft.com/office/officeart/2018/5/layout/IconLeafLabelList"/>
    <dgm:cxn modelId="{452DF90C-DA08-4A31-A63B-53A30618F978}" type="presParOf" srcId="{54815A62-5648-4AF9-BAC9-B298E0B7BFF1}" destId="{E83C0DE9-8243-457D-8DD7-69BC9AB27653}" srcOrd="0" destOrd="0" presId="urn:microsoft.com/office/officeart/2018/5/layout/IconLeafLabelList"/>
    <dgm:cxn modelId="{C508F916-E410-4E86-BF43-EFD8922DFE9B}" type="presParOf" srcId="{54815A62-5648-4AF9-BAC9-B298E0B7BFF1}" destId="{662CCED3-50FB-444D-9F72-69E2817492BC}" srcOrd="1" destOrd="0" presId="urn:microsoft.com/office/officeart/2018/5/layout/IconLeafLabelList"/>
    <dgm:cxn modelId="{9E71AFE2-74AC-4ECE-A90F-F9BF458B87DC}" type="presParOf" srcId="{54815A62-5648-4AF9-BAC9-B298E0B7BFF1}" destId="{196EC5F3-04A0-468E-8791-E60B9B5F2FC6}" srcOrd="2" destOrd="0" presId="urn:microsoft.com/office/officeart/2018/5/layout/IconLeafLabelList"/>
    <dgm:cxn modelId="{30280F26-F483-4B25-B5F8-A4E2182D12A0}" type="presParOf" srcId="{54815A62-5648-4AF9-BAC9-B298E0B7BFF1}" destId="{9A5C2E95-C3EB-4F2F-A989-1449DADAC7C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6A9A3-2043-42EA-933F-E236870A983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605F6FC-EECF-48AC-A30D-CD89EAA231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is important.</a:t>
          </a:r>
        </a:p>
      </dgm:t>
    </dgm:pt>
    <dgm:pt modelId="{FB39471F-E956-4623-8A89-B0BED07DD9EE}" type="parTrans" cxnId="{E3EF4029-C429-40A5-8828-4F1DCB47B02C}">
      <dgm:prSet/>
      <dgm:spPr/>
      <dgm:t>
        <a:bodyPr/>
        <a:lstStyle/>
        <a:p>
          <a:endParaRPr lang="en-US"/>
        </a:p>
      </dgm:t>
    </dgm:pt>
    <dgm:pt modelId="{72D8CFD9-A56F-4262-A8AA-0233CEE5B1CD}" type="sibTrans" cxnId="{E3EF4029-C429-40A5-8828-4F1DCB47B0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4B4C45-ED27-49FB-9E9F-64099FD6C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 to fix a defect is growing with time.</a:t>
          </a:r>
        </a:p>
      </dgm:t>
    </dgm:pt>
    <dgm:pt modelId="{BF2901C4-2CCE-4FA9-B939-A735044C31BC}" type="parTrans" cxnId="{4B167B69-AB82-46C6-9DD5-19447996A370}">
      <dgm:prSet/>
      <dgm:spPr/>
      <dgm:t>
        <a:bodyPr/>
        <a:lstStyle/>
        <a:p>
          <a:endParaRPr lang="en-US"/>
        </a:p>
      </dgm:t>
    </dgm:pt>
    <dgm:pt modelId="{AAF5FF63-F613-4F6F-9DDD-A14DC2129E03}" type="sibTrans" cxnId="{4B167B69-AB82-46C6-9DD5-19447996A3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ECA3F6-751F-4D90-AB21-B4C1121442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Balancing on performance &amp; efficiency is hard.</a:t>
          </a:r>
        </a:p>
      </dgm:t>
    </dgm:pt>
    <dgm:pt modelId="{57011EC6-3C48-4D68-A917-694E61D9EA30}" type="parTrans" cxnId="{C8068B4F-6A5A-4D3B-B0A8-FFE789A7135E}">
      <dgm:prSet/>
      <dgm:spPr/>
      <dgm:t>
        <a:bodyPr/>
        <a:lstStyle/>
        <a:p>
          <a:endParaRPr lang="en-US"/>
        </a:p>
      </dgm:t>
    </dgm:pt>
    <dgm:pt modelId="{19BD3B13-0E4D-47FA-AAC8-545E4B03E90A}" type="sibTrans" cxnId="{C8068B4F-6A5A-4D3B-B0A8-FFE789A713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00C3B9-80C8-41A5-A37A-4B11B8B8D9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Tensorflow</a:t>
          </a:r>
          <a:r>
            <a:rPr lang="en-US" dirty="0"/>
            <a:t>-lite does not support a lot of advanced but common operations.</a:t>
          </a:r>
        </a:p>
      </dgm:t>
    </dgm:pt>
    <dgm:pt modelId="{76201F5E-CCCF-4DB0-971A-CB3BECAA4224}" type="parTrans" cxnId="{A4B3D5E2-184D-4B80-911A-1D8FC95DA189}">
      <dgm:prSet/>
      <dgm:spPr/>
      <dgm:t>
        <a:bodyPr/>
        <a:lstStyle/>
        <a:p>
          <a:endParaRPr lang="en-US"/>
        </a:p>
      </dgm:t>
    </dgm:pt>
    <dgm:pt modelId="{D8D2F3C4-D9F5-49F2-8121-644AF7E9C8D8}" type="sibTrans" cxnId="{A4B3D5E2-184D-4B80-911A-1D8FC95DA189}">
      <dgm:prSet/>
      <dgm:spPr/>
      <dgm:t>
        <a:bodyPr/>
        <a:lstStyle/>
        <a:p>
          <a:endParaRPr lang="en-US"/>
        </a:p>
      </dgm:t>
    </dgm:pt>
    <dgm:pt modelId="{825E61B6-02C4-4D3A-85CD-B27CD0787C33}" type="pres">
      <dgm:prSet presAssocID="{1906A9A3-2043-42EA-933F-E236870A983C}" presName="root" presStyleCnt="0">
        <dgm:presLayoutVars>
          <dgm:dir/>
          <dgm:resizeHandles val="exact"/>
        </dgm:presLayoutVars>
      </dgm:prSet>
      <dgm:spPr/>
    </dgm:pt>
    <dgm:pt modelId="{317A0FB3-43FA-46DD-A1F0-35168E1F3F0E}" type="pres">
      <dgm:prSet presAssocID="{1906A9A3-2043-42EA-933F-E236870A983C}" presName="container" presStyleCnt="0">
        <dgm:presLayoutVars>
          <dgm:dir/>
          <dgm:resizeHandles val="exact"/>
        </dgm:presLayoutVars>
      </dgm:prSet>
      <dgm:spPr/>
    </dgm:pt>
    <dgm:pt modelId="{0DBB51F0-4B5A-4804-BF89-21D299FEE29B}" type="pres">
      <dgm:prSet presAssocID="{3605F6FC-EECF-48AC-A30D-CD89EAA2317F}" presName="compNode" presStyleCnt="0"/>
      <dgm:spPr/>
    </dgm:pt>
    <dgm:pt modelId="{E141080C-0FA6-4C58-A4B2-F1B238945958}" type="pres">
      <dgm:prSet presAssocID="{3605F6FC-EECF-48AC-A30D-CD89EAA2317F}" presName="iconBgRect" presStyleLbl="bgShp" presStyleIdx="0" presStyleCnt="4"/>
      <dgm:spPr/>
    </dgm:pt>
    <dgm:pt modelId="{0ECBF0A4-D5AE-4161-9AA9-51EBAD67D4AA}" type="pres">
      <dgm:prSet presAssocID="{3605F6FC-EECF-48AC-A30D-CD89EAA231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68C6D61E-EB3A-41BF-A196-95648B5A0735}" type="pres">
      <dgm:prSet presAssocID="{3605F6FC-EECF-48AC-A30D-CD89EAA2317F}" presName="spaceRect" presStyleCnt="0"/>
      <dgm:spPr/>
    </dgm:pt>
    <dgm:pt modelId="{C8F2FEC6-66BB-494A-9BA8-A1BBD8C34DB8}" type="pres">
      <dgm:prSet presAssocID="{3605F6FC-EECF-48AC-A30D-CD89EAA2317F}" presName="textRect" presStyleLbl="revTx" presStyleIdx="0" presStyleCnt="4">
        <dgm:presLayoutVars>
          <dgm:chMax val="1"/>
          <dgm:chPref val="1"/>
        </dgm:presLayoutVars>
      </dgm:prSet>
      <dgm:spPr/>
    </dgm:pt>
    <dgm:pt modelId="{34F9B58C-2267-4308-9218-B3483400E3B1}" type="pres">
      <dgm:prSet presAssocID="{72D8CFD9-A56F-4262-A8AA-0233CEE5B1CD}" presName="sibTrans" presStyleLbl="sibTrans2D1" presStyleIdx="0" presStyleCnt="0"/>
      <dgm:spPr/>
    </dgm:pt>
    <dgm:pt modelId="{C3203B6E-A3B3-4267-B380-89AACA1A021E}" type="pres">
      <dgm:prSet presAssocID="{C84B4C45-ED27-49FB-9E9F-64099FD6C083}" presName="compNode" presStyleCnt="0"/>
      <dgm:spPr/>
    </dgm:pt>
    <dgm:pt modelId="{CAFF260E-BBEA-4BF4-B45D-EF49E3451F91}" type="pres">
      <dgm:prSet presAssocID="{C84B4C45-ED27-49FB-9E9F-64099FD6C083}" presName="iconBgRect" presStyleLbl="bgShp" presStyleIdx="1" presStyleCnt="4"/>
      <dgm:spPr/>
    </dgm:pt>
    <dgm:pt modelId="{D991CC76-76DC-45C7-B7DE-3E0C60EB368B}" type="pres">
      <dgm:prSet presAssocID="{C84B4C45-ED27-49FB-9E9F-64099FD6C0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8698D43-3167-4663-A278-FE5EBEFBA934}" type="pres">
      <dgm:prSet presAssocID="{C84B4C45-ED27-49FB-9E9F-64099FD6C083}" presName="spaceRect" presStyleCnt="0"/>
      <dgm:spPr/>
    </dgm:pt>
    <dgm:pt modelId="{BCB7378E-D6C5-4E81-9D98-1AEF71AB20E3}" type="pres">
      <dgm:prSet presAssocID="{C84B4C45-ED27-49FB-9E9F-64099FD6C083}" presName="textRect" presStyleLbl="revTx" presStyleIdx="1" presStyleCnt="4">
        <dgm:presLayoutVars>
          <dgm:chMax val="1"/>
          <dgm:chPref val="1"/>
        </dgm:presLayoutVars>
      </dgm:prSet>
      <dgm:spPr/>
    </dgm:pt>
    <dgm:pt modelId="{FBF41144-6024-4127-A2F9-6BE38DFB5565}" type="pres">
      <dgm:prSet presAssocID="{AAF5FF63-F613-4F6F-9DDD-A14DC2129E03}" presName="sibTrans" presStyleLbl="sibTrans2D1" presStyleIdx="0" presStyleCnt="0"/>
      <dgm:spPr/>
    </dgm:pt>
    <dgm:pt modelId="{2E2D6DCD-4ED6-481C-A89A-EE10BFB8E0CB}" type="pres">
      <dgm:prSet presAssocID="{93ECA3F6-751F-4D90-AB21-B4C112144252}" presName="compNode" presStyleCnt="0"/>
      <dgm:spPr/>
    </dgm:pt>
    <dgm:pt modelId="{0C850538-FF6E-4619-BF8E-7CC08C182A2F}" type="pres">
      <dgm:prSet presAssocID="{93ECA3F6-751F-4D90-AB21-B4C112144252}" presName="iconBgRect" presStyleLbl="bgShp" presStyleIdx="2" presStyleCnt="4"/>
      <dgm:spPr/>
    </dgm:pt>
    <dgm:pt modelId="{E890E92C-F2EA-468E-A3EE-6E5EEAD1AD6F}" type="pres">
      <dgm:prSet presAssocID="{93ECA3F6-751F-4D90-AB21-B4C1121442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262A621-55ED-4883-96B3-8EDF894B6539}" type="pres">
      <dgm:prSet presAssocID="{93ECA3F6-751F-4D90-AB21-B4C112144252}" presName="spaceRect" presStyleCnt="0"/>
      <dgm:spPr/>
    </dgm:pt>
    <dgm:pt modelId="{C2F1286C-A5A0-498D-9347-4ADB20577FB3}" type="pres">
      <dgm:prSet presAssocID="{93ECA3F6-751F-4D90-AB21-B4C112144252}" presName="textRect" presStyleLbl="revTx" presStyleIdx="2" presStyleCnt="4">
        <dgm:presLayoutVars>
          <dgm:chMax val="1"/>
          <dgm:chPref val="1"/>
        </dgm:presLayoutVars>
      </dgm:prSet>
      <dgm:spPr/>
    </dgm:pt>
    <dgm:pt modelId="{859BFE28-ED5F-4C05-AC68-8CA5DE57D670}" type="pres">
      <dgm:prSet presAssocID="{19BD3B13-0E4D-47FA-AAC8-545E4B03E90A}" presName="sibTrans" presStyleLbl="sibTrans2D1" presStyleIdx="0" presStyleCnt="0"/>
      <dgm:spPr/>
    </dgm:pt>
    <dgm:pt modelId="{C2AFC007-D06D-48CA-B256-0586335C59B3}" type="pres">
      <dgm:prSet presAssocID="{E100C3B9-80C8-41A5-A37A-4B11B8B8D928}" presName="compNode" presStyleCnt="0"/>
      <dgm:spPr/>
    </dgm:pt>
    <dgm:pt modelId="{EDB873D3-E7AC-4B14-B0E9-5C3A34E7933D}" type="pres">
      <dgm:prSet presAssocID="{E100C3B9-80C8-41A5-A37A-4B11B8B8D928}" presName="iconBgRect" presStyleLbl="bgShp" presStyleIdx="3" presStyleCnt="4"/>
      <dgm:spPr/>
    </dgm:pt>
    <dgm:pt modelId="{EC4E0945-5F0F-4E7C-83B8-9BE3FD75CCA5}" type="pres">
      <dgm:prSet presAssocID="{E100C3B9-80C8-41A5-A37A-4B11B8B8D9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仪表"/>
        </a:ext>
      </dgm:extLst>
    </dgm:pt>
    <dgm:pt modelId="{280582E0-FD3B-4AA1-B194-75F8FC5996BB}" type="pres">
      <dgm:prSet presAssocID="{E100C3B9-80C8-41A5-A37A-4B11B8B8D928}" presName="spaceRect" presStyleCnt="0"/>
      <dgm:spPr/>
    </dgm:pt>
    <dgm:pt modelId="{D42D8A6D-6018-466B-A5C3-9BD4749771A9}" type="pres">
      <dgm:prSet presAssocID="{E100C3B9-80C8-41A5-A37A-4B11B8B8D92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EF4029-C429-40A5-8828-4F1DCB47B02C}" srcId="{1906A9A3-2043-42EA-933F-E236870A983C}" destId="{3605F6FC-EECF-48AC-A30D-CD89EAA2317F}" srcOrd="0" destOrd="0" parTransId="{FB39471F-E956-4623-8A89-B0BED07DD9EE}" sibTransId="{72D8CFD9-A56F-4262-A8AA-0233CEE5B1CD}"/>
    <dgm:cxn modelId="{8CDDAD2B-1F59-4978-8B99-EDBD53FE1864}" type="presOf" srcId="{19BD3B13-0E4D-47FA-AAC8-545E4B03E90A}" destId="{859BFE28-ED5F-4C05-AC68-8CA5DE57D670}" srcOrd="0" destOrd="0" presId="urn:microsoft.com/office/officeart/2018/2/layout/IconCircleList"/>
    <dgm:cxn modelId="{45B78A43-F019-4EF2-BF6A-FB638BE7B2EC}" type="presOf" srcId="{AAF5FF63-F613-4F6F-9DDD-A14DC2129E03}" destId="{FBF41144-6024-4127-A2F9-6BE38DFB5565}" srcOrd="0" destOrd="0" presId="urn:microsoft.com/office/officeart/2018/2/layout/IconCircleList"/>
    <dgm:cxn modelId="{69A42144-6AEA-4A7E-B401-A4A7CD4EABDE}" type="presOf" srcId="{1906A9A3-2043-42EA-933F-E236870A983C}" destId="{825E61B6-02C4-4D3A-85CD-B27CD0787C33}" srcOrd="0" destOrd="0" presId="urn:microsoft.com/office/officeart/2018/2/layout/IconCircleList"/>
    <dgm:cxn modelId="{4B167B69-AB82-46C6-9DD5-19447996A370}" srcId="{1906A9A3-2043-42EA-933F-E236870A983C}" destId="{C84B4C45-ED27-49FB-9E9F-64099FD6C083}" srcOrd="1" destOrd="0" parTransId="{BF2901C4-2CCE-4FA9-B939-A735044C31BC}" sibTransId="{AAF5FF63-F613-4F6F-9DDD-A14DC2129E03}"/>
    <dgm:cxn modelId="{C8068B4F-6A5A-4D3B-B0A8-FFE789A7135E}" srcId="{1906A9A3-2043-42EA-933F-E236870A983C}" destId="{93ECA3F6-751F-4D90-AB21-B4C112144252}" srcOrd="2" destOrd="0" parTransId="{57011EC6-3C48-4D68-A917-694E61D9EA30}" sibTransId="{19BD3B13-0E4D-47FA-AAC8-545E4B03E90A}"/>
    <dgm:cxn modelId="{361D4E55-97B6-496A-B869-88A8C261CA61}" type="presOf" srcId="{72D8CFD9-A56F-4262-A8AA-0233CEE5B1CD}" destId="{34F9B58C-2267-4308-9218-B3483400E3B1}" srcOrd="0" destOrd="0" presId="urn:microsoft.com/office/officeart/2018/2/layout/IconCircleList"/>
    <dgm:cxn modelId="{FA610876-D9CF-49C9-A8EC-B044A6138230}" type="presOf" srcId="{C84B4C45-ED27-49FB-9E9F-64099FD6C083}" destId="{BCB7378E-D6C5-4E81-9D98-1AEF71AB20E3}" srcOrd="0" destOrd="0" presId="urn:microsoft.com/office/officeart/2018/2/layout/IconCircleList"/>
    <dgm:cxn modelId="{C1986C94-F141-46B0-97CD-0E4969D199A8}" type="presOf" srcId="{93ECA3F6-751F-4D90-AB21-B4C112144252}" destId="{C2F1286C-A5A0-498D-9347-4ADB20577FB3}" srcOrd="0" destOrd="0" presId="urn:microsoft.com/office/officeart/2018/2/layout/IconCircleList"/>
    <dgm:cxn modelId="{9BE6A79C-182D-4C93-BE34-E80269683AB2}" type="presOf" srcId="{E100C3B9-80C8-41A5-A37A-4B11B8B8D928}" destId="{D42D8A6D-6018-466B-A5C3-9BD4749771A9}" srcOrd="0" destOrd="0" presId="urn:microsoft.com/office/officeart/2018/2/layout/IconCircleList"/>
    <dgm:cxn modelId="{E1CE4ED4-5252-4214-9DEB-72B03ECFEC05}" type="presOf" srcId="{3605F6FC-EECF-48AC-A30D-CD89EAA2317F}" destId="{C8F2FEC6-66BB-494A-9BA8-A1BBD8C34DB8}" srcOrd="0" destOrd="0" presId="urn:microsoft.com/office/officeart/2018/2/layout/IconCircleList"/>
    <dgm:cxn modelId="{A4B3D5E2-184D-4B80-911A-1D8FC95DA189}" srcId="{1906A9A3-2043-42EA-933F-E236870A983C}" destId="{E100C3B9-80C8-41A5-A37A-4B11B8B8D928}" srcOrd="3" destOrd="0" parTransId="{76201F5E-CCCF-4DB0-971A-CB3BECAA4224}" sibTransId="{D8D2F3C4-D9F5-49F2-8121-644AF7E9C8D8}"/>
    <dgm:cxn modelId="{9E7BCA3E-9EF5-4587-9FB9-25C41ABAB3F3}" type="presParOf" srcId="{825E61B6-02C4-4D3A-85CD-B27CD0787C33}" destId="{317A0FB3-43FA-46DD-A1F0-35168E1F3F0E}" srcOrd="0" destOrd="0" presId="urn:microsoft.com/office/officeart/2018/2/layout/IconCircleList"/>
    <dgm:cxn modelId="{4E3EE921-9252-4302-A683-636245B13CA8}" type="presParOf" srcId="{317A0FB3-43FA-46DD-A1F0-35168E1F3F0E}" destId="{0DBB51F0-4B5A-4804-BF89-21D299FEE29B}" srcOrd="0" destOrd="0" presId="urn:microsoft.com/office/officeart/2018/2/layout/IconCircleList"/>
    <dgm:cxn modelId="{57D107B4-A3C7-40FA-ACBE-5DC95869F679}" type="presParOf" srcId="{0DBB51F0-4B5A-4804-BF89-21D299FEE29B}" destId="{E141080C-0FA6-4C58-A4B2-F1B238945958}" srcOrd="0" destOrd="0" presId="urn:microsoft.com/office/officeart/2018/2/layout/IconCircleList"/>
    <dgm:cxn modelId="{46EF550E-34E7-46C9-9BD8-6817FDC642D9}" type="presParOf" srcId="{0DBB51F0-4B5A-4804-BF89-21D299FEE29B}" destId="{0ECBF0A4-D5AE-4161-9AA9-51EBAD67D4AA}" srcOrd="1" destOrd="0" presId="urn:microsoft.com/office/officeart/2018/2/layout/IconCircleList"/>
    <dgm:cxn modelId="{854000AF-17DE-42A3-BBBE-D9E74A995B24}" type="presParOf" srcId="{0DBB51F0-4B5A-4804-BF89-21D299FEE29B}" destId="{68C6D61E-EB3A-41BF-A196-95648B5A0735}" srcOrd="2" destOrd="0" presId="urn:microsoft.com/office/officeart/2018/2/layout/IconCircleList"/>
    <dgm:cxn modelId="{CF227133-6865-4018-9DB4-2F843FA49A57}" type="presParOf" srcId="{0DBB51F0-4B5A-4804-BF89-21D299FEE29B}" destId="{C8F2FEC6-66BB-494A-9BA8-A1BBD8C34DB8}" srcOrd="3" destOrd="0" presId="urn:microsoft.com/office/officeart/2018/2/layout/IconCircleList"/>
    <dgm:cxn modelId="{C6C486C0-C95A-4BF2-9808-9549E4BB5A1E}" type="presParOf" srcId="{317A0FB3-43FA-46DD-A1F0-35168E1F3F0E}" destId="{34F9B58C-2267-4308-9218-B3483400E3B1}" srcOrd="1" destOrd="0" presId="urn:microsoft.com/office/officeart/2018/2/layout/IconCircleList"/>
    <dgm:cxn modelId="{5C79F6A2-4CFA-4D04-9A5E-EED86AF203A4}" type="presParOf" srcId="{317A0FB3-43FA-46DD-A1F0-35168E1F3F0E}" destId="{C3203B6E-A3B3-4267-B380-89AACA1A021E}" srcOrd="2" destOrd="0" presId="urn:microsoft.com/office/officeart/2018/2/layout/IconCircleList"/>
    <dgm:cxn modelId="{AE36D2C1-C342-49FE-930C-DCB76730606E}" type="presParOf" srcId="{C3203B6E-A3B3-4267-B380-89AACA1A021E}" destId="{CAFF260E-BBEA-4BF4-B45D-EF49E3451F91}" srcOrd="0" destOrd="0" presId="urn:microsoft.com/office/officeart/2018/2/layout/IconCircleList"/>
    <dgm:cxn modelId="{819E3761-B97C-4DB2-8D72-069499B420CC}" type="presParOf" srcId="{C3203B6E-A3B3-4267-B380-89AACA1A021E}" destId="{D991CC76-76DC-45C7-B7DE-3E0C60EB368B}" srcOrd="1" destOrd="0" presId="urn:microsoft.com/office/officeart/2018/2/layout/IconCircleList"/>
    <dgm:cxn modelId="{DD6E7338-219D-49D5-9954-632378E8B2B8}" type="presParOf" srcId="{C3203B6E-A3B3-4267-B380-89AACA1A021E}" destId="{D8698D43-3167-4663-A278-FE5EBEFBA934}" srcOrd="2" destOrd="0" presId="urn:microsoft.com/office/officeart/2018/2/layout/IconCircleList"/>
    <dgm:cxn modelId="{D26D2378-FC0D-4964-A399-A9F2A57D2A46}" type="presParOf" srcId="{C3203B6E-A3B3-4267-B380-89AACA1A021E}" destId="{BCB7378E-D6C5-4E81-9D98-1AEF71AB20E3}" srcOrd="3" destOrd="0" presId="urn:microsoft.com/office/officeart/2018/2/layout/IconCircleList"/>
    <dgm:cxn modelId="{D4AC144E-1244-44F5-950E-2BF4A95FEB69}" type="presParOf" srcId="{317A0FB3-43FA-46DD-A1F0-35168E1F3F0E}" destId="{FBF41144-6024-4127-A2F9-6BE38DFB5565}" srcOrd="3" destOrd="0" presId="urn:microsoft.com/office/officeart/2018/2/layout/IconCircleList"/>
    <dgm:cxn modelId="{A8E93683-B2F1-4180-B086-B3EED1C2F6E1}" type="presParOf" srcId="{317A0FB3-43FA-46DD-A1F0-35168E1F3F0E}" destId="{2E2D6DCD-4ED6-481C-A89A-EE10BFB8E0CB}" srcOrd="4" destOrd="0" presId="urn:microsoft.com/office/officeart/2018/2/layout/IconCircleList"/>
    <dgm:cxn modelId="{52B33B77-8BA3-4BF2-A22B-F09B31F53E81}" type="presParOf" srcId="{2E2D6DCD-4ED6-481C-A89A-EE10BFB8E0CB}" destId="{0C850538-FF6E-4619-BF8E-7CC08C182A2F}" srcOrd="0" destOrd="0" presId="urn:microsoft.com/office/officeart/2018/2/layout/IconCircleList"/>
    <dgm:cxn modelId="{A072E870-9D1E-48A9-8914-DA5DE96146E7}" type="presParOf" srcId="{2E2D6DCD-4ED6-481C-A89A-EE10BFB8E0CB}" destId="{E890E92C-F2EA-468E-A3EE-6E5EEAD1AD6F}" srcOrd="1" destOrd="0" presId="urn:microsoft.com/office/officeart/2018/2/layout/IconCircleList"/>
    <dgm:cxn modelId="{81A85ECA-EBB2-4A66-8FC1-DC329BE0FD8E}" type="presParOf" srcId="{2E2D6DCD-4ED6-481C-A89A-EE10BFB8E0CB}" destId="{4262A621-55ED-4883-96B3-8EDF894B6539}" srcOrd="2" destOrd="0" presId="urn:microsoft.com/office/officeart/2018/2/layout/IconCircleList"/>
    <dgm:cxn modelId="{E3B8E05A-C3D5-4BF5-88C4-6127B84BF09D}" type="presParOf" srcId="{2E2D6DCD-4ED6-481C-A89A-EE10BFB8E0CB}" destId="{C2F1286C-A5A0-498D-9347-4ADB20577FB3}" srcOrd="3" destOrd="0" presId="urn:microsoft.com/office/officeart/2018/2/layout/IconCircleList"/>
    <dgm:cxn modelId="{74F906F5-B3A6-4C29-9053-A51939817253}" type="presParOf" srcId="{317A0FB3-43FA-46DD-A1F0-35168E1F3F0E}" destId="{859BFE28-ED5F-4C05-AC68-8CA5DE57D670}" srcOrd="5" destOrd="0" presId="urn:microsoft.com/office/officeart/2018/2/layout/IconCircleList"/>
    <dgm:cxn modelId="{053E7C7F-AF14-444A-9071-021316B334AE}" type="presParOf" srcId="{317A0FB3-43FA-46DD-A1F0-35168E1F3F0E}" destId="{C2AFC007-D06D-48CA-B256-0586335C59B3}" srcOrd="6" destOrd="0" presId="urn:microsoft.com/office/officeart/2018/2/layout/IconCircleList"/>
    <dgm:cxn modelId="{3B8ADA49-A049-40B5-90A3-F707E77B745C}" type="presParOf" srcId="{C2AFC007-D06D-48CA-B256-0586335C59B3}" destId="{EDB873D3-E7AC-4B14-B0E9-5C3A34E7933D}" srcOrd="0" destOrd="0" presId="urn:microsoft.com/office/officeart/2018/2/layout/IconCircleList"/>
    <dgm:cxn modelId="{1907E43A-3142-4197-B36A-3E54CE4A4DA9}" type="presParOf" srcId="{C2AFC007-D06D-48CA-B256-0586335C59B3}" destId="{EC4E0945-5F0F-4E7C-83B8-9BE3FD75CCA5}" srcOrd="1" destOrd="0" presId="urn:microsoft.com/office/officeart/2018/2/layout/IconCircleList"/>
    <dgm:cxn modelId="{D486D1B5-6F48-4159-8BEF-8DC194A65B72}" type="presParOf" srcId="{C2AFC007-D06D-48CA-B256-0586335C59B3}" destId="{280582E0-FD3B-4AA1-B194-75F8FC5996BB}" srcOrd="2" destOrd="0" presId="urn:microsoft.com/office/officeart/2018/2/layout/IconCircleList"/>
    <dgm:cxn modelId="{D87DBC19-F913-4A92-87AF-3972773CC1E5}" type="presParOf" srcId="{C2AFC007-D06D-48CA-B256-0586335C59B3}" destId="{D42D8A6D-6018-466B-A5C3-9BD4749771A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1215A-E898-4756-892D-D648F6C062C1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769AC-FE4B-42F7-9A56-B3173E4F270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32ACA-891A-429F-BECA-D50F254F5469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Using a testing framework for Unit Testing 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- Junit</a:t>
          </a:r>
        </a:p>
      </dsp:txBody>
      <dsp:txXfrm>
        <a:off x="1507738" y="707092"/>
        <a:ext cx="9007861" cy="1305401"/>
      </dsp:txXfrm>
    </dsp:sp>
    <dsp:sp modelId="{7BA7383D-4DA3-4782-A012-5D25FD55600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DB360-A764-4D14-BD26-B2A166756AE7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5B29E-FCD2-43E9-A242-BC131E0B470F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Total number of tests: </a:t>
          </a:r>
          <a:r>
            <a:rPr lang="en-US" sz="2500" b="1" kern="1200" dirty="0"/>
            <a:t>27 </a:t>
          </a:r>
          <a:endParaRPr lang="en-US" sz="2500" kern="1200" dirty="0"/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6CEE2-71CB-462E-ACE7-AE059FB4E4A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CD75B-42B0-44B3-B197-ACCF18BCE1E1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F7AE8-DFF1-4524-A540-438F818AC95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Usability testing</a:t>
          </a:r>
          <a:endParaRPr lang="en-US" sz="2200" kern="1200" dirty="0"/>
        </a:p>
      </dsp:txBody>
      <dsp:txXfrm>
        <a:off x="1057183" y="1805"/>
        <a:ext cx="9458416" cy="915310"/>
      </dsp:txXfrm>
    </dsp:sp>
    <dsp:sp modelId="{91C1BD95-F7FA-4DF8-89E2-DB7F379FC62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BD428-6D8B-4DFD-B912-0FED42360E2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C7DD4-F6EF-4A41-AC90-0DCE8FA02D8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Software performance testing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2A604A35-8875-4755-8253-BEDB9189B2D1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1D865-15A1-4F46-B76E-E5EFE6DC154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2777C-E979-4D49-A3B7-D60BEBA3D472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/>
            <a:t>Output comparison testing</a:t>
          </a:r>
          <a:endParaRPr lang="zh-CN" altLang="en-US" sz="2200" kern="1200" dirty="0"/>
        </a:p>
      </dsp:txBody>
      <dsp:txXfrm>
        <a:off x="1057183" y="2290082"/>
        <a:ext cx="9458416" cy="915310"/>
      </dsp:txXfrm>
    </dsp:sp>
    <dsp:sp modelId="{702EDE8D-6D7E-409D-A81C-EC0D19BCAA8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CCD59-5D38-4B20-90A5-464E1824DC8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301DA-B5B4-4469-9C6E-A738D609F4A2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Smoke testing</a:t>
          </a:r>
          <a:endParaRPr lang="zh-CN" altLang="en-US" sz="2200" kern="1200" dirty="0"/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B2A96-53B8-495D-9D3C-4391F76DF4EF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F82F1-0537-4D2A-A5C6-C23CAC74BB4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C5306-6C31-44A5-B27A-546A4FAE5D6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Advanced Image Processing Tools using Deep Learning.</a:t>
          </a:r>
        </a:p>
      </dsp:txBody>
      <dsp:txXfrm>
        <a:off x="75768" y="3053169"/>
        <a:ext cx="3093750" cy="720000"/>
      </dsp:txXfrm>
    </dsp:sp>
    <dsp:sp modelId="{7EA5B182-B604-4BE5-926A-620CD270C397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DD359-C364-4CF8-8C0E-2C6B1F18BCF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D2C4B-3E16-4B07-B221-15A9DB453F57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Light &amp; User Friendly.</a:t>
          </a:r>
        </a:p>
      </dsp:txBody>
      <dsp:txXfrm>
        <a:off x="3710925" y="3053169"/>
        <a:ext cx="3093750" cy="720000"/>
      </dsp:txXfrm>
    </dsp:sp>
    <dsp:sp modelId="{E83C0DE9-8243-457D-8DD7-69BC9AB27653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CCED3-50FB-444D-9F72-69E2817492B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C2E95-C3EB-4F2F-A989-1449DADAC7C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All requirements have been satisfied.</a:t>
          </a:r>
        </a:p>
      </dsp:txBody>
      <dsp:txXfrm>
        <a:off x="7346081" y="3053169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080C-0FA6-4C58-A4B2-F1B23894595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BF0A4-D5AE-4161-9AA9-51EBAD67D4A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FEC6-66BB-494A-9BA8-A1BBD8C34DB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Testing is important.</a:t>
          </a:r>
        </a:p>
      </dsp:txBody>
      <dsp:txXfrm>
        <a:off x="1834517" y="469890"/>
        <a:ext cx="3148942" cy="1335915"/>
      </dsp:txXfrm>
    </dsp:sp>
    <dsp:sp modelId="{CAFF260E-BBEA-4BF4-B45D-EF49E3451F9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1CC76-76DC-45C7-B7DE-3E0C60EB368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7378E-D6C5-4E81-9D98-1AEF71AB20E3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Cost to fix a defect is growing with time.</a:t>
          </a:r>
        </a:p>
      </dsp:txBody>
      <dsp:txXfrm>
        <a:off x="7154322" y="469890"/>
        <a:ext cx="3148942" cy="1335915"/>
      </dsp:txXfrm>
    </dsp:sp>
    <dsp:sp modelId="{0C850538-FF6E-4619-BF8E-7CC08C182A2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0E92C-F2EA-468E-A3EE-6E5EEAD1AD6F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1286C-A5A0-498D-9347-4ADB20577FB3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Balancing on performance &amp; efficiency is hard.</a:t>
          </a:r>
        </a:p>
      </dsp:txBody>
      <dsp:txXfrm>
        <a:off x="1834517" y="2545532"/>
        <a:ext cx="3148942" cy="1335915"/>
      </dsp:txXfrm>
    </dsp:sp>
    <dsp:sp modelId="{EDB873D3-E7AC-4B14-B0E9-5C3A34E7933D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E0945-5F0F-4E7C-83B8-9BE3FD75CCA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D8A6D-6018-466B-A5C3-9BD4749771A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Tensorflow</a:t>
          </a:r>
          <a:r>
            <a:rPr lang="en-US" sz="2300" kern="1200" dirty="0"/>
            <a:t>-lite does not support a lot of advanced but common operations.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42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8B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646"/>
          <p:cNvSpPr>
            <a:spLocks noChangeArrowheads="1"/>
          </p:cNvSpPr>
          <p:nvPr userDrawn="1"/>
        </p:nvSpPr>
        <p:spPr bwMode="auto">
          <a:xfrm>
            <a:off x="320676" y="0"/>
            <a:ext cx="11552238" cy="6858000"/>
          </a:xfrm>
          <a:prstGeom prst="rect">
            <a:avLst/>
          </a:prstGeom>
          <a:solidFill>
            <a:srgbClr val="778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650"/>
          <p:cNvSpPr>
            <a:spLocks noChangeArrowheads="1"/>
          </p:cNvSpPr>
          <p:nvPr userDrawn="1"/>
        </p:nvSpPr>
        <p:spPr bwMode="auto">
          <a:xfrm>
            <a:off x="636588" y="0"/>
            <a:ext cx="1092041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5" name="AutoShape 1652"/>
          <p:cNvSpPr>
            <a:spLocks noChangeAspect="1" noChangeArrowheads="1" noTextEdit="1"/>
          </p:cNvSpPr>
          <p:nvPr userDrawn="1"/>
        </p:nvSpPr>
        <p:spPr bwMode="auto">
          <a:xfrm>
            <a:off x="630232" y="1395414"/>
            <a:ext cx="528473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654"/>
          <p:cNvSpPr/>
          <p:nvPr userDrawn="1"/>
        </p:nvSpPr>
        <p:spPr bwMode="auto">
          <a:xfrm>
            <a:off x="4776741" y="3979864"/>
            <a:ext cx="142874" cy="142875"/>
          </a:xfrm>
          <a:custGeom>
            <a:avLst/>
            <a:gdLst>
              <a:gd name="T0" fmla="*/ 70 w 80"/>
              <a:gd name="T1" fmla="*/ 2 h 80"/>
              <a:gd name="T2" fmla="*/ 2 w 80"/>
              <a:gd name="T3" fmla="*/ 70 h 80"/>
              <a:gd name="T4" fmla="*/ 2 w 80"/>
              <a:gd name="T5" fmla="*/ 78 h 80"/>
              <a:gd name="T6" fmla="*/ 10 w 80"/>
              <a:gd name="T7" fmla="*/ 78 h 80"/>
              <a:gd name="T8" fmla="*/ 78 w 80"/>
              <a:gd name="T9" fmla="*/ 10 h 80"/>
              <a:gd name="T10" fmla="*/ 78 w 80"/>
              <a:gd name="T11" fmla="*/ 2 h 80"/>
              <a:gd name="T12" fmla="*/ 70 w 80"/>
              <a:gd name="T13" fmla="*/ 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0">
                <a:moveTo>
                  <a:pt x="70" y="2"/>
                </a:moveTo>
                <a:cubicBezTo>
                  <a:pt x="2" y="70"/>
                  <a:pt x="2" y="70"/>
                  <a:pt x="2" y="70"/>
                </a:cubicBezTo>
                <a:cubicBezTo>
                  <a:pt x="0" y="72"/>
                  <a:pt x="0" y="75"/>
                  <a:pt x="2" y="78"/>
                </a:cubicBezTo>
                <a:cubicBezTo>
                  <a:pt x="5" y="80"/>
                  <a:pt x="8" y="80"/>
                  <a:pt x="10" y="78"/>
                </a:cubicBezTo>
                <a:cubicBezTo>
                  <a:pt x="78" y="10"/>
                  <a:pt x="78" y="10"/>
                  <a:pt x="78" y="10"/>
                </a:cubicBezTo>
                <a:cubicBezTo>
                  <a:pt x="80" y="8"/>
                  <a:pt x="80" y="4"/>
                  <a:pt x="78" y="2"/>
                </a:cubicBezTo>
                <a:cubicBezTo>
                  <a:pt x="76" y="0"/>
                  <a:pt x="72" y="0"/>
                  <a:pt x="70" y="2"/>
                </a:cubicBezTo>
              </a:path>
            </a:pathLst>
          </a:custGeom>
          <a:solidFill>
            <a:srgbClr val="F46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655"/>
          <p:cNvSpPr/>
          <p:nvPr userDrawn="1"/>
        </p:nvSpPr>
        <p:spPr bwMode="auto">
          <a:xfrm>
            <a:off x="4776741" y="3979864"/>
            <a:ext cx="142874" cy="142875"/>
          </a:xfrm>
          <a:custGeom>
            <a:avLst/>
            <a:gdLst>
              <a:gd name="T0" fmla="*/ 2 w 80"/>
              <a:gd name="T1" fmla="*/ 10 h 80"/>
              <a:gd name="T2" fmla="*/ 70 w 80"/>
              <a:gd name="T3" fmla="*/ 78 h 80"/>
              <a:gd name="T4" fmla="*/ 78 w 80"/>
              <a:gd name="T5" fmla="*/ 78 h 80"/>
              <a:gd name="T6" fmla="*/ 78 w 80"/>
              <a:gd name="T7" fmla="*/ 70 h 80"/>
              <a:gd name="T8" fmla="*/ 10 w 80"/>
              <a:gd name="T9" fmla="*/ 2 h 80"/>
              <a:gd name="T10" fmla="*/ 2 w 80"/>
              <a:gd name="T11" fmla="*/ 2 h 80"/>
              <a:gd name="T12" fmla="*/ 2 w 80"/>
              <a:gd name="T13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0">
                <a:moveTo>
                  <a:pt x="2" y="10"/>
                </a:moveTo>
                <a:cubicBezTo>
                  <a:pt x="70" y="78"/>
                  <a:pt x="70" y="78"/>
                  <a:pt x="70" y="78"/>
                </a:cubicBezTo>
                <a:cubicBezTo>
                  <a:pt x="72" y="80"/>
                  <a:pt x="76" y="80"/>
                  <a:pt x="78" y="78"/>
                </a:cubicBezTo>
                <a:cubicBezTo>
                  <a:pt x="80" y="75"/>
                  <a:pt x="80" y="72"/>
                  <a:pt x="78" y="70"/>
                </a:cubicBez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5" y="0"/>
                  <a:pt x="2" y="2"/>
                </a:cubicBezTo>
                <a:cubicBezTo>
                  <a:pt x="0" y="4"/>
                  <a:pt x="0" y="8"/>
                  <a:pt x="2" y="10"/>
                </a:cubicBezTo>
              </a:path>
            </a:pathLst>
          </a:custGeom>
          <a:solidFill>
            <a:srgbClr val="F46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56"/>
          <p:cNvSpPr/>
          <p:nvPr userDrawn="1"/>
        </p:nvSpPr>
        <p:spPr bwMode="auto">
          <a:xfrm>
            <a:off x="893754" y="3589339"/>
            <a:ext cx="173036" cy="173038"/>
          </a:xfrm>
          <a:custGeom>
            <a:avLst/>
            <a:gdLst>
              <a:gd name="T0" fmla="*/ 2 w 97"/>
              <a:gd name="T1" fmla="*/ 10 h 97"/>
              <a:gd name="T2" fmla="*/ 87 w 97"/>
              <a:gd name="T3" fmla="*/ 95 h 97"/>
              <a:gd name="T4" fmla="*/ 95 w 97"/>
              <a:gd name="T5" fmla="*/ 95 h 97"/>
              <a:gd name="T6" fmla="*/ 95 w 97"/>
              <a:gd name="T7" fmla="*/ 87 h 97"/>
              <a:gd name="T8" fmla="*/ 10 w 97"/>
              <a:gd name="T9" fmla="*/ 2 h 97"/>
              <a:gd name="T10" fmla="*/ 2 w 97"/>
              <a:gd name="T11" fmla="*/ 2 h 97"/>
              <a:gd name="T12" fmla="*/ 2 w 97"/>
              <a:gd name="T13" fmla="*/ 1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7">
                <a:moveTo>
                  <a:pt x="2" y="10"/>
                </a:moveTo>
                <a:cubicBezTo>
                  <a:pt x="87" y="95"/>
                  <a:pt x="87" y="95"/>
                  <a:pt x="87" y="95"/>
                </a:cubicBezTo>
                <a:cubicBezTo>
                  <a:pt x="89" y="97"/>
                  <a:pt x="92" y="97"/>
                  <a:pt x="95" y="95"/>
                </a:cubicBezTo>
                <a:cubicBezTo>
                  <a:pt x="97" y="92"/>
                  <a:pt x="97" y="89"/>
                  <a:pt x="95" y="87"/>
                </a:cubicBez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2" y="2"/>
                </a:cubicBezTo>
                <a:cubicBezTo>
                  <a:pt x="0" y="4"/>
                  <a:pt x="0" y="8"/>
                  <a:pt x="2" y="10"/>
                </a:cubicBezTo>
              </a:path>
            </a:pathLst>
          </a:custGeom>
          <a:solidFill>
            <a:srgbClr val="F46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657"/>
          <p:cNvSpPr/>
          <p:nvPr userDrawn="1"/>
        </p:nvSpPr>
        <p:spPr bwMode="auto">
          <a:xfrm>
            <a:off x="893754" y="3589339"/>
            <a:ext cx="173036" cy="173038"/>
          </a:xfrm>
          <a:custGeom>
            <a:avLst/>
            <a:gdLst>
              <a:gd name="T0" fmla="*/ 10 w 97"/>
              <a:gd name="T1" fmla="*/ 95 h 97"/>
              <a:gd name="T2" fmla="*/ 95 w 97"/>
              <a:gd name="T3" fmla="*/ 10 h 97"/>
              <a:gd name="T4" fmla="*/ 95 w 97"/>
              <a:gd name="T5" fmla="*/ 2 h 97"/>
              <a:gd name="T6" fmla="*/ 87 w 97"/>
              <a:gd name="T7" fmla="*/ 2 h 97"/>
              <a:gd name="T8" fmla="*/ 2 w 97"/>
              <a:gd name="T9" fmla="*/ 87 h 97"/>
              <a:gd name="T10" fmla="*/ 2 w 97"/>
              <a:gd name="T11" fmla="*/ 95 h 97"/>
              <a:gd name="T12" fmla="*/ 10 w 97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7">
                <a:moveTo>
                  <a:pt x="10" y="95"/>
                </a:moveTo>
                <a:cubicBezTo>
                  <a:pt x="95" y="10"/>
                  <a:pt x="95" y="10"/>
                  <a:pt x="95" y="10"/>
                </a:cubicBezTo>
                <a:cubicBezTo>
                  <a:pt x="97" y="8"/>
                  <a:pt x="97" y="4"/>
                  <a:pt x="95" y="2"/>
                </a:cubicBezTo>
                <a:cubicBezTo>
                  <a:pt x="92" y="0"/>
                  <a:pt x="89" y="0"/>
                  <a:pt x="87" y="2"/>
                </a:cubicBezTo>
                <a:cubicBezTo>
                  <a:pt x="2" y="87"/>
                  <a:pt x="2" y="87"/>
                  <a:pt x="2" y="87"/>
                </a:cubicBezTo>
                <a:cubicBezTo>
                  <a:pt x="0" y="89"/>
                  <a:pt x="0" y="92"/>
                  <a:pt x="2" y="95"/>
                </a:cubicBezTo>
                <a:cubicBezTo>
                  <a:pt x="4" y="97"/>
                  <a:pt x="8" y="97"/>
                  <a:pt x="10" y="95"/>
                </a:cubicBezTo>
              </a:path>
            </a:pathLst>
          </a:custGeom>
          <a:solidFill>
            <a:srgbClr val="F46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658"/>
          <p:cNvSpPr/>
          <p:nvPr userDrawn="1"/>
        </p:nvSpPr>
        <p:spPr bwMode="auto">
          <a:xfrm>
            <a:off x="5462534" y="2343152"/>
            <a:ext cx="122236" cy="122238"/>
          </a:xfrm>
          <a:custGeom>
            <a:avLst/>
            <a:gdLst>
              <a:gd name="T0" fmla="*/ 74 w 77"/>
              <a:gd name="T1" fmla="*/ 0 h 77"/>
              <a:gd name="T2" fmla="*/ 0 w 77"/>
              <a:gd name="T3" fmla="*/ 74 h 77"/>
              <a:gd name="T4" fmla="*/ 3 w 77"/>
              <a:gd name="T5" fmla="*/ 77 h 77"/>
              <a:gd name="T6" fmla="*/ 77 w 77"/>
              <a:gd name="T7" fmla="*/ 3 h 77"/>
              <a:gd name="T8" fmla="*/ 74 w 77"/>
              <a:gd name="T9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77">
                <a:moveTo>
                  <a:pt x="74" y="0"/>
                </a:moveTo>
                <a:lnTo>
                  <a:pt x="0" y="74"/>
                </a:lnTo>
                <a:lnTo>
                  <a:pt x="3" y="77"/>
                </a:lnTo>
                <a:lnTo>
                  <a:pt x="77" y="3"/>
                </a:lnTo>
                <a:lnTo>
                  <a:pt x="74" y="0"/>
                </a:ln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659"/>
          <p:cNvSpPr/>
          <p:nvPr userDrawn="1"/>
        </p:nvSpPr>
        <p:spPr bwMode="auto">
          <a:xfrm>
            <a:off x="5462534" y="2343152"/>
            <a:ext cx="122236" cy="122238"/>
          </a:xfrm>
          <a:custGeom>
            <a:avLst/>
            <a:gdLst>
              <a:gd name="T0" fmla="*/ 74 w 77"/>
              <a:gd name="T1" fmla="*/ 0 h 77"/>
              <a:gd name="T2" fmla="*/ 0 w 77"/>
              <a:gd name="T3" fmla="*/ 74 h 77"/>
              <a:gd name="T4" fmla="*/ 3 w 77"/>
              <a:gd name="T5" fmla="*/ 77 h 77"/>
              <a:gd name="T6" fmla="*/ 77 w 77"/>
              <a:gd name="T7" fmla="*/ 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77">
                <a:moveTo>
                  <a:pt x="74" y="0"/>
                </a:moveTo>
                <a:lnTo>
                  <a:pt x="0" y="74"/>
                </a:lnTo>
                <a:lnTo>
                  <a:pt x="3" y="77"/>
                </a:lnTo>
                <a:lnTo>
                  <a:pt x="77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660"/>
          <p:cNvSpPr/>
          <p:nvPr userDrawn="1"/>
        </p:nvSpPr>
        <p:spPr bwMode="auto">
          <a:xfrm>
            <a:off x="5462534" y="2343152"/>
            <a:ext cx="122236" cy="122238"/>
          </a:xfrm>
          <a:custGeom>
            <a:avLst/>
            <a:gdLst>
              <a:gd name="T0" fmla="*/ 0 w 77"/>
              <a:gd name="T1" fmla="*/ 3 h 77"/>
              <a:gd name="T2" fmla="*/ 74 w 77"/>
              <a:gd name="T3" fmla="*/ 77 h 77"/>
              <a:gd name="T4" fmla="*/ 77 w 77"/>
              <a:gd name="T5" fmla="*/ 74 h 77"/>
              <a:gd name="T6" fmla="*/ 3 w 77"/>
              <a:gd name="T7" fmla="*/ 0 h 77"/>
              <a:gd name="T8" fmla="*/ 0 w 77"/>
              <a:gd name="T9" fmla="*/ 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77">
                <a:moveTo>
                  <a:pt x="0" y="3"/>
                </a:moveTo>
                <a:lnTo>
                  <a:pt x="74" y="77"/>
                </a:lnTo>
                <a:lnTo>
                  <a:pt x="77" y="74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661"/>
          <p:cNvSpPr/>
          <p:nvPr userDrawn="1"/>
        </p:nvSpPr>
        <p:spPr bwMode="auto">
          <a:xfrm>
            <a:off x="5462534" y="2343152"/>
            <a:ext cx="122236" cy="122238"/>
          </a:xfrm>
          <a:custGeom>
            <a:avLst/>
            <a:gdLst>
              <a:gd name="T0" fmla="*/ 0 w 77"/>
              <a:gd name="T1" fmla="*/ 3 h 77"/>
              <a:gd name="T2" fmla="*/ 74 w 77"/>
              <a:gd name="T3" fmla="*/ 77 h 77"/>
              <a:gd name="T4" fmla="*/ 77 w 77"/>
              <a:gd name="T5" fmla="*/ 74 h 77"/>
              <a:gd name="T6" fmla="*/ 3 w 77"/>
              <a:gd name="T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77">
                <a:moveTo>
                  <a:pt x="0" y="3"/>
                </a:moveTo>
                <a:lnTo>
                  <a:pt x="74" y="77"/>
                </a:lnTo>
                <a:lnTo>
                  <a:pt x="77" y="7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662"/>
          <p:cNvSpPr/>
          <p:nvPr userDrawn="1"/>
        </p:nvSpPr>
        <p:spPr bwMode="auto">
          <a:xfrm>
            <a:off x="4325895" y="1728789"/>
            <a:ext cx="111124" cy="111125"/>
          </a:xfrm>
          <a:custGeom>
            <a:avLst/>
            <a:gdLst>
              <a:gd name="T0" fmla="*/ 67 w 70"/>
              <a:gd name="T1" fmla="*/ 0 h 70"/>
              <a:gd name="T2" fmla="*/ 0 w 70"/>
              <a:gd name="T3" fmla="*/ 66 h 70"/>
              <a:gd name="T4" fmla="*/ 4 w 70"/>
              <a:gd name="T5" fmla="*/ 70 h 70"/>
              <a:gd name="T6" fmla="*/ 70 w 70"/>
              <a:gd name="T7" fmla="*/ 3 h 70"/>
              <a:gd name="T8" fmla="*/ 67 w 70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0">
                <a:moveTo>
                  <a:pt x="67" y="0"/>
                </a:moveTo>
                <a:lnTo>
                  <a:pt x="0" y="66"/>
                </a:lnTo>
                <a:lnTo>
                  <a:pt x="4" y="70"/>
                </a:lnTo>
                <a:lnTo>
                  <a:pt x="70" y="3"/>
                </a:lnTo>
                <a:lnTo>
                  <a:pt x="67" y="0"/>
                </a:lnTo>
                <a:close/>
              </a:path>
            </a:pathLst>
          </a:custGeom>
          <a:solidFill>
            <a:srgbClr val="58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663"/>
          <p:cNvSpPr/>
          <p:nvPr userDrawn="1"/>
        </p:nvSpPr>
        <p:spPr bwMode="auto">
          <a:xfrm>
            <a:off x="4325895" y="1728789"/>
            <a:ext cx="111124" cy="111125"/>
          </a:xfrm>
          <a:custGeom>
            <a:avLst/>
            <a:gdLst>
              <a:gd name="T0" fmla="*/ 67 w 70"/>
              <a:gd name="T1" fmla="*/ 0 h 70"/>
              <a:gd name="T2" fmla="*/ 0 w 70"/>
              <a:gd name="T3" fmla="*/ 66 h 70"/>
              <a:gd name="T4" fmla="*/ 4 w 70"/>
              <a:gd name="T5" fmla="*/ 70 h 70"/>
              <a:gd name="T6" fmla="*/ 70 w 70"/>
              <a:gd name="T7" fmla="*/ 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70">
                <a:moveTo>
                  <a:pt x="67" y="0"/>
                </a:moveTo>
                <a:lnTo>
                  <a:pt x="0" y="66"/>
                </a:lnTo>
                <a:lnTo>
                  <a:pt x="4" y="70"/>
                </a:lnTo>
                <a:lnTo>
                  <a:pt x="70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664"/>
          <p:cNvSpPr/>
          <p:nvPr userDrawn="1"/>
        </p:nvSpPr>
        <p:spPr bwMode="auto">
          <a:xfrm>
            <a:off x="4325895" y="1728789"/>
            <a:ext cx="111124" cy="111125"/>
          </a:xfrm>
          <a:custGeom>
            <a:avLst/>
            <a:gdLst>
              <a:gd name="T0" fmla="*/ 0 w 70"/>
              <a:gd name="T1" fmla="*/ 3 h 70"/>
              <a:gd name="T2" fmla="*/ 67 w 70"/>
              <a:gd name="T3" fmla="*/ 70 h 70"/>
              <a:gd name="T4" fmla="*/ 70 w 70"/>
              <a:gd name="T5" fmla="*/ 66 h 70"/>
              <a:gd name="T6" fmla="*/ 4 w 70"/>
              <a:gd name="T7" fmla="*/ 0 h 70"/>
              <a:gd name="T8" fmla="*/ 0 w 70"/>
              <a:gd name="T9" fmla="*/ 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0">
                <a:moveTo>
                  <a:pt x="0" y="3"/>
                </a:moveTo>
                <a:lnTo>
                  <a:pt x="67" y="70"/>
                </a:lnTo>
                <a:lnTo>
                  <a:pt x="70" y="66"/>
                </a:lnTo>
                <a:lnTo>
                  <a:pt x="4" y="0"/>
                </a:lnTo>
                <a:lnTo>
                  <a:pt x="0" y="3"/>
                </a:lnTo>
                <a:close/>
              </a:path>
            </a:pathLst>
          </a:custGeom>
          <a:solidFill>
            <a:srgbClr val="58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665"/>
          <p:cNvSpPr/>
          <p:nvPr userDrawn="1"/>
        </p:nvSpPr>
        <p:spPr bwMode="auto">
          <a:xfrm>
            <a:off x="4325895" y="1728789"/>
            <a:ext cx="111124" cy="111125"/>
          </a:xfrm>
          <a:custGeom>
            <a:avLst/>
            <a:gdLst>
              <a:gd name="T0" fmla="*/ 0 w 70"/>
              <a:gd name="T1" fmla="*/ 3 h 70"/>
              <a:gd name="T2" fmla="*/ 67 w 70"/>
              <a:gd name="T3" fmla="*/ 70 h 70"/>
              <a:gd name="T4" fmla="*/ 70 w 70"/>
              <a:gd name="T5" fmla="*/ 66 h 70"/>
              <a:gd name="T6" fmla="*/ 4 w 70"/>
              <a:gd name="T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70">
                <a:moveTo>
                  <a:pt x="0" y="3"/>
                </a:moveTo>
                <a:lnTo>
                  <a:pt x="67" y="70"/>
                </a:lnTo>
                <a:lnTo>
                  <a:pt x="70" y="6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666"/>
          <p:cNvSpPr/>
          <p:nvPr userDrawn="1"/>
        </p:nvSpPr>
        <p:spPr bwMode="auto">
          <a:xfrm>
            <a:off x="1176327" y="2373314"/>
            <a:ext cx="171448" cy="169863"/>
          </a:xfrm>
          <a:custGeom>
            <a:avLst/>
            <a:gdLst>
              <a:gd name="T0" fmla="*/ 104 w 108"/>
              <a:gd name="T1" fmla="*/ 0 h 107"/>
              <a:gd name="T2" fmla="*/ 0 w 108"/>
              <a:gd name="T3" fmla="*/ 105 h 107"/>
              <a:gd name="T4" fmla="*/ 3 w 108"/>
              <a:gd name="T5" fmla="*/ 107 h 107"/>
              <a:gd name="T6" fmla="*/ 108 w 108"/>
              <a:gd name="T7" fmla="*/ 3 h 107"/>
              <a:gd name="T8" fmla="*/ 104 w 108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7">
                <a:moveTo>
                  <a:pt x="104" y="0"/>
                </a:moveTo>
                <a:lnTo>
                  <a:pt x="0" y="105"/>
                </a:lnTo>
                <a:lnTo>
                  <a:pt x="3" y="107"/>
                </a:lnTo>
                <a:lnTo>
                  <a:pt x="108" y="3"/>
                </a:lnTo>
                <a:lnTo>
                  <a:pt x="104" y="0"/>
                </a:lnTo>
                <a:close/>
              </a:path>
            </a:pathLst>
          </a:custGeom>
          <a:solidFill>
            <a:srgbClr val="58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9" name="Freeform 1667"/>
          <p:cNvSpPr/>
          <p:nvPr userDrawn="1"/>
        </p:nvSpPr>
        <p:spPr bwMode="auto">
          <a:xfrm>
            <a:off x="1176327" y="2373314"/>
            <a:ext cx="171448" cy="169863"/>
          </a:xfrm>
          <a:custGeom>
            <a:avLst/>
            <a:gdLst>
              <a:gd name="T0" fmla="*/ 104 w 108"/>
              <a:gd name="T1" fmla="*/ 0 h 107"/>
              <a:gd name="T2" fmla="*/ 0 w 108"/>
              <a:gd name="T3" fmla="*/ 105 h 107"/>
              <a:gd name="T4" fmla="*/ 3 w 108"/>
              <a:gd name="T5" fmla="*/ 107 h 107"/>
              <a:gd name="T6" fmla="*/ 108 w 108"/>
              <a:gd name="T7" fmla="*/ 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" h="107">
                <a:moveTo>
                  <a:pt x="104" y="0"/>
                </a:moveTo>
                <a:lnTo>
                  <a:pt x="0" y="105"/>
                </a:lnTo>
                <a:lnTo>
                  <a:pt x="3" y="107"/>
                </a:lnTo>
                <a:lnTo>
                  <a:pt x="108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668"/>
          <p:cNvSpPr/>
          <p:nvPr userDrawn="1"/>
        </p:nvSpPr>
        <p:spPr bwMode="auto">
          <a:xfrm>
            <a:off x="1176327" y="2373314"/>
            <a:ext cx="171448" cy="169863"/>
          </a:xfrm>
          <a:custGeom>
            <a:avLst/>
            <a:gdLst>
              <a:gd name="T0" fmla="*/ 0 w 108"/>
              <a:gd name="T1" fmla="*/ 3 h 107"/>
              <a:gd name="T2" fmla="*/ 104 w 108"/>
              <a:gd name="T3" fmla="*/ 107 h 107"/>
              <a:gd name="T4" fmla="*/ 108 w 108"/>
              <a:gd name="T5" fmla="*/ 105 h 107"/>
              <a:gd name="T6" fmla="*/ 3 w 108"/>
              <a:gd name="T7" fmla="*/ 0 h 107"/>
              <a:gd name="T8" fmla="*/ 0 w 108"/>
              <a:gd name="T9" fmla="*/ 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7">
                <a:moveTo>
                  <a:pt x="0" y="3"/>
                </a:moveTo>
                <a:lnTo>
                  <a:pt x="104" y="107"/>
                </a:lnTo>
                <a:lnTo>
                  <a:pt x="108" y="105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58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669"/>
          <p:cNvSpPr/>
          <p:nvPr userDrawn="1"/>
        </p:nvSpPr>
        <p:spPr bwMode="auto">
          <a:xfrm>
            <a:off x="1176327" y="2373314"/>
            <a:ext cx="171448" cy="169863"/>
          </a:xfrm>
          <a:custGeom>
            <a:avLst/>
            <a:gdLst>
              <a:gd name="T0" fmla="*/ 0 w 108"/>
              <a:gd name="T1" fmla="*/ 3 h 107"/>
              <a:gd name="T2" fmla="*/ 104 w 108"/>
              <a:gd name="T3" fmla="*/ 107 h 107"/>
              <a:gd name="T4" fmla="*/ 108 w 108"/>
              <a:gd name="T5" fmla="*/ 105 h 107"/>
              <a:gd name="T6" fmla="*/ 3 w 108"/>
              <a:gd name="T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" h="107">
                <a:moveTo>
                  <a:pt x="0" y="3"/>
                </a:moveTo>
                <a:lnTo>
                  <a:pt x="104" y="107"/>
                </a:lnTo>
                <a:lnTo>
                  <a:pt x="108" y="105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670"/>
          <p:cNvSpPr/>
          <p:nvPr userDrawn="1"/>
        </p:nvSpPr>
        <p:spPr bwMode="auto">
          <a:xfrm>
            <a:off x="4136985" y="2138364"/>
            <a:ext cx="855654" cy="762000"/>
          </a:xfrm>
          <a:custGeom>
            <a:avLst/>
            <a:gdLst>
              <a:gd name="T0" fmla="*/ 58 w 480"/>
              <a:gd name="T1" fmla="*/ 0 h 427"/>
              <a:gd name="T2" fmla="*/ 422 w 480"/>
              <a:gd name="T3" fmla="*/ 0 h 427"/>
              <a:gd name="T4" fmla="*/ 480 w 480"/>
              <a:gd name="T5" fmla="*/ 74 h 427"/>
              <a:gd name="T6" fmla="*/ 480 w 480"/>
              <a:gd name="T7" fmla="*/ 282 h 427"/>
              <a:gd name="T8" fmla="*/ 480 w 480"/>
              <a:gd name="T9" fmla="*/ 427 h 427"/>
              <a:gd name="T10" fmla="*/ 407 w 480"/>
              <a:gd name="T11" fmla="*/ 357 h 427"/>
              <a:gd name="T12" fmla="*/ 58 w 480"/>
              <a:gd name="T13" fmla="*/ 357 h 427"/>
              <a:gd name="T14" fmla="*/ 0 w 480"/>
              <a:gd name="T15" fmla="*/ 282 h 427"/>
              <a:gd name="T16" fmla="*/ 0 w 480"/>
              <a:gd name="T17" fmla="*/ 74 h 427"/>
              <a:gd name="T18" fmla="*/ 58 w 480"/>
              <a:gd name="T1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0" h="427">
                <a:moveTo>
                  <a:pt x="58" y="0"/>
                </a:moveTo>
                <a:cubicBezTo>
                  <a:pt x="422" y="0"/>
                  <a:pt x="422" y="0"/>
                  <a:pt x="422" y="0"/>
                </a:cubicBezTo>
                <a:cubicBezTo>
                  <a:pt x="480" y="0"/>
                  <a:pt x="480" y="52"/>
                  <a:pt x="480" y="74"/>
                </a:cubicBezTo>
                <a:cubicBezTo>
                  <a:pt x="480" y="282"/>
                  <a:pt x="480" y="282"/>
                  <a:pt x="480" y="282"/>
                </a:cubicBezTo>
                <a:cubicBezTo>
                  <a:pt x="480" y="427"/>
                  <a:pt x="480" y="427"/>
                  <a:pt x="480" y="427"/>
                </a:cubicBezTo>
                <a:cubicBezTo>
                  <a:pt x="480" y="427"/>
                  <a:pt x="419" y="415"/>
                  <a:pt x="407" y="357"/>
                </a:cubicBezTo>
                <a:cubicBezTo>
                  <a:pt x="58" y="357"/>
                  <a:pt x="58" y="357"/>
                  <a:pt x="58" y="357"/>
                </a:cubicBezTo>
                <a:cubicBezTo>
                  <a:pt x="0" y="357"/>
                  <a:pt x="0" y="305"/>
                  <a:pt x="0" y="28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52"/>
                  <a:pt x="0" y="0"/>
                  <a:pt x="58" y="0"/>
                </a:cubicBezTo>
                <a:close/>
              </a:path>
            </a:pathLst>
          </a:custGeom>
          <a:solidFill>
            <a:srgbClr val="D5D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671"/>
          <p:cNvSpPr/>
          <p:nvPr userDrawn="1"/>
        </p:nvSpPr>
        <p:spPr bwMode="auto">
          <a:xfrm>
            <a:off x="4738641" y="2408239"/>
            <a:ext cx="131761" cy="101600"/>
          </a:xfrm>
          <a:custGeom>
            <a:avLst/>
            <a:gdLst>
              <a:gd name="T0" fmla="*/ 37 w 74"/>
              <a:gd name="T1" fmla="*/ 0 h 57"/>
              <a:gd name="T2" fmla="*/ 37 w 74"/>
              <a:gd name="T3" fmla="*/ 57 h 57"/>
              <a:gd name="T4" fmla="*/ 37 w 74"/>
              <a:gd name="T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" h="57">
                <a:moveTo>
                  <a:pt x="37" y="0"/>
                </a:moveTo>
                <a:cubicBezTo>
                  <a:pt x="74" y="0"/>
                  <a:pt x="74" y="57"/>
                  <a:pt x="37" y="57"/>
                </a:cubicBezTo>
                <a:cubicBezTo>
                  <a:pt x="0" y="57"/>
                  <a:pt x="0" y="0"/>
                  <a:pt x="37" y="0"/>
                </a:cubicBez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672"/>
          <p:cNvSpPr/>
          <p:nvPr userDrawn="1"/>
        </p:nvSpPr>
        <p:spPr bwMode="auto">
          <a:xfrm>
            <a:off x="4498931" y="2408239"/>
            <a:ext cx="131761" cy="101600"/>
          </a:xfrm>
          <a:custGeom>
            <a:avLst/>
            <a:gdLst>
              <a:gd name="T0" fmla="*/ 37 w 74"/>
              <a:gd name="T1" fmla="*/ 0 h 57"/>
              <a:gd name="T2" fmla="*/ 37 w 74"/>
              <a:gd name="T3" fmla="*/ 57 h 57"/>
              <a:gd name="T4" fmla="*/ 37 w 74"/>
              <a:gd name="T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" h="57">
                <a:moveTo>
                  <a:pt x="37" y="0"/>
                </a:moveTo>
                <a:cubicBezTo>
                  <a:pt x="74" y="0"/>
                  <a:pt x="74" y="57"/>
                  <a:pt x="37" y="57"/>
                </a:cubicBezTo>
                <a:cubicBezTo>
                  <a:pt x="0" y="57"/>
                  <a:pt x="0" y="0"/>
                  <a:pt x="37" y="0"/>
                </a:cubicBez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673"/>
          <p:cNvSpPr/>
          <p:nvPr userDrawn="1"/>
        </p:nvSpPr>
        <p:spPr bwMode="auto">
          <a:xfrm>
            <a:off x="4260808" y="2408239"/>
            <a:ext cx="131761" cy="101600"/>
          </a:xfrm>
          <a:custGeom>
            <a:avLst/>
            <a:gdLst>
              <a:gd name="T0" fmla="*/ 37 w 74"/>
              <a:gd name="T1" fmla="*/ 0 h 57"/>
              <a:gd name="T2" fmla="*/ 37 w 74"/>
              <a:gd name="T3" fmla="*/ 57 h 57"/>
              <a:gd name="T4" fmla="*/ 37 w 74"/>
              <a:gd name="T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" h="57">
                <a:moveTo>
                  <a:pt x="37" y="0"/>
                </a:moveTo>
                <a:cubicBezTo>
                  <a:pt x="74" y="0"/>
                  <a:pt x="74" y="57"/>
                  <a:pt x="37" y="57"/>
                </a:cubicBezTo>
                <a:cubicBezTo>
                  <a:pt x="0" y="57"/>
                  <a:pt x="0" y="0"/>
                  <a:pt x="37" y="0"/>
                </a:cubicBez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1674"/>
          <p:cNvSpPr/>
          <p:nvPr userDrawn="1"/>
        </p:nvSpPr>
        <p:spPr bwMode="auto">
          <a:xfrm>
            <a:off x="3649627" y="3178177"/>
            <a:ext cx="684206" cy="1181100"/>
          </a:xfrm>
          <a:custGeom>
            <a:avLst/>
            <a:gdLst>
              <a:gd name="T0" fmla="*/ 379 w 384"/>
              <a:gd name="T1" fmla="*/ 489 h 662"/>
              <a:gd name="T2" fmla="*/ 247 w 384"/>
              <a:gd name="T3" fmla="*/ 315 h 662"/>
              <a:gd name="T4" fmla="*/ 365 w 384"/>
              <a:gd name="T5" fmla="*/ 160 h 662"/>
              <a:gd name="T6" fmla="*/ 204 w 384"/>
              <a:gd name="T7" fmla="*/ 0 h 662"/>
              <a:gd name="T8" fmla="*/ 44 w 384"/>
              <a:gd name="T9" fmla="*/ 160 h 662"/>
              <a:gd name="T10" fmla="*/ 151 w 384"/>
              <a:gd name="T11" fmla="*/ 312 h 662"/>
              <a:gd name="T12" fmla="*/ 4 w 384"/>
              <a:gd name="T13" fmla="*/ 498 h 662"/>
              <a:gd name="T14" fmla="*/ 1 w 384"/>
              <a:gd name="T15" fmla="*/ 578 h 662"/>
              <a:gd name="T16" fmla="*/ 1 w 384"/>
              <a:gd name="T17" fmla="*/ 585 h 662"/>
              <a:gd name="T18" fmla="*/ 4 w 384"/>
              <a:gd name="T19" fmla="*/ 661 h 662"/>
              <a:gd name="T20" fmla="*/ 184 w 384"/>
              <a:gd name="T21" fmla="*/ 661 h 662"/>
              <a:gd name="T22" fmla="*/ 379 w 384"/>
              <a:gd name="T23" fmla="*/ 661 h 662"/>
              <a:gd name="T24" fmla="*/ 382 w 384"/>
              <a:gd name="T25" fmla="*/ 587 h 662"/>
              <a:gd name="T26" fmla="*/ 382 w 384"/>
              <a:gd name="T27" fmla="*/ 585 h 662"/>
              <a:gd name="T28" fmla="*/ 379 w 384"/>
              <a:gd name="T29" fmla="*/ 489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4" h="662">
                <a:moveTo>
                  <a:pt x="379" y="489"/>
                </a:moveTo>
                <a:cubicBezTo>
                  <a:pt x="362" y="371"/>
                  <a:pt x="302" y="329"/>
                  <a:pt x="247" y="315"/>
                </a:cubicBezTo>
                <a:cubicBezTo>
                  <a:pt x="315" y="296"/>
                  <a:pt x="365" y="234"/>
                  <a:pt x="365" y="160"/>
                </a:cubicBezTo>
                <a:cubicBezTo>
                  <a:pt x="365" y="72"/>
                  <a:pt x="293" y="0"/>
                  <a:pt x="204" y="0"/>
                </a:cubicBezTo>
                <a:cubicBezTo>
                  <a:pt x="116" y="0"/>
                  <a:pt x="44" y="72"/>
                  <a:pt x="44" y="160"/>
                </a:cubicBezTo>
                <a:cubicBezTo>
                  <a:pt x="44" y="231"/>
                  <a:pt x="89" y="290"/>
                  <a:pt x="151" y="312"/>
                </a:cubicBezTo>
                <a:cubicBezTo>
                  <a:pt x="92" y="322"/>
                  <a:pt x="20" y="362"/>
                  <a:pt x="4" y="498"/>
                </a:cubicBezTo>
                <a:cubicBezTo>
                  <a:pt x="1" y="522"/>
                  <a:pt x="0" y="548"/>
                  <a:pt x="1" y="578"/>
                </a:cubicBezTo>
                <a:cubicBezTo>
                  <a:pt x="1" y="581"/>
                  <a:pt x="1" y="583"/>
                  <a:pt x="1" y="585"/>
                </a:cubicBezTo>
                <a:cubicBezTo>
                  <a:pt x="2" y="608"/>
                  <a:pt x="3" y="639"/>
                  <a:pt x="4" y="661"/>
                </a:cubicBezTo>
                <a:cubicBezTo>
                  <a:pt x="64" y="662"/>
                  <a:pt x="124" y="662"/>
                  <a:pt x="184" y="661"/>
                </a:cubicBezTo>
                <a:cubicBezTo>
                  <a:pt x="249" y="661"/>
                  <a:pt x="314" y="660"/>
                  <a:pt x="379" y="661"/>
                </a:cubicBezTo>
                <a:cubicBezTo>
                  <a:pt x="380" y="637"/>
                  <a:pt x="381" y="612"/>
                  <a:pt x="382" y="587"/>
                </a:cubicBezTo>
                <a:cubicBezTo>
                  <a:pt x="382" y="587"/>
                  <a:pt x="382" y="586"/>
                  <a:pt x="382" y="585"/>
                </a:cubicBezTo>
                <a:cubicBezTo>
                  <a:pt x="384" y="549"/>
                  <a:pt x="382" y="517"/>
                  <a:pt x="379" y="489"/>
                </a:cubicBezTo>
              </a:path>
            </a:pathLst>
          </a:custGeom>
          <a:solidFill>
            <a:srgbClr val="3B3B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1675"/>
          <p:cNvSpPr/>
          <p:nvPr userDrawn="1"/>
        </p:nvSpPr>
        <p:spPr bwMode="auto">
          <a:xfrm>
            <a:off x="4486231" y="3011489"/>
            <a:ext cx="955666" cy="850900"/>
          </a:xfrm>
          <a:custGeom>
            <a:avLst/>
            <a:gdLst>
              <a:gd name="T0" fmla="*/ 471 w 536"/>
              <a:gd name="T1" fmla="*/ 0 h 477"/>
              <a:gd name="T2" fmla="*/ 65 w 536"/>
              <a:gd name="T3" fmla="*/ 0 h 477"/>
              <a:gd name="T4" fmla="*/ 0 w 536"/>
              <a:gd name="T5" fmla="*/ 84 h 477"/>
              <a:gd name="T6" fmla="*/ 0 w 536"/>
              <a:gd name="T7" fmla="*/ 316 h 477"/>
              <a:gd name="T8" fmla="*/ 0 w 536"/>
              <a:gd name="T9" fmla="*/ 477 h 477"/>
              <a:gd name="T10" fmla="*/ 82 w 536"/>
              <a:gd name="T11" fmla="*/ 399 h 477"/>
              <a:gd name="T12" fmla="*/ 471 w 536"/>
              <a:gd name="T13" fmla="*/ 399 h 477"/>
              <a:gd name="T14" fmla="*/ 536 w 536"/>
              <a:gd name="T15" fmla="*/ 316 h 477"/>
              <a:gd name="T16" fmla="*/ 536 w 536"/>
              <a:gd name="T17" fmla="*/ 84 h 477"/>
              <a:gd name="T18" fmla="*/ 471 w 536"/>
              <a:gd name="T19" fmla="*/ 0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477">
                <a:moveTo>
                  <a:pt x="471" y="0"/>
                </a:moveTo>
                <a:cubicBezTo>
                  <a:pt x="65" y="0"/>
                  <a:pt x="65" y="0"/>
                  <a:pt x="65" y="0"/>
                </a:cubicBezTo>
                <a:cubicBezTo>
                  <a:pt x="0" y="0"/>
                  <a:pt x="0" y="59"/>
                  <a:pt x="0" y="84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477"/>
                  <a:pt x="68" y="464"/>
                  <a:pt x="82" y="399"/>
                </a:cubicBezTo>
                <a:cubicBezTo>
                  <a:pt x="471" y="399"/>
                  <a:pt x="471" y="399"/>
                  <a:pt x="471" y="399"/>
                </a:cubicBezTo>
                <a:cubicBezTo>
                  <a:pt x="536" y="399"/>
                  <a:pt x="536" y="341"/>
                  <a:pt x="536" y="316"/>
                </a:cubicBezTo>
                <a:cubicBezTo>
                  <a:pt x="536" y="84"/>
                  <a:pt x="536" y="84"/>
                  <a:pt x="536" y="84"/>
                </a:cubicBezTo>
                <a:cubicBezTo>
                  <a:pt x="536" y="59"/>
                  <a:pt x="536" y="0"/>
                  <a:pt x="471" y="0"/>
                </a:cubicBezTo>
                <a:close/>
              </a:path>
            </a:pathLst>
          </a:custGeom>
          <a:solidFill>
            <a:srgbClr val="E5E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1676"/>
          <p:cNvSpPr/>
          <p:nvPr userDrawn="1"/>
        </p:nvSpPr>
        <p:spPr bwMode="auto">
          <a:xfrm>
            <a:off x="4624342" y="3313114"/>
            <a:ext cx="147636" cy="114300"/>
          </a:xfrm>
          <a:custGeom>
            <a:avLst/>
            <a:gdLst>
              <a:gd name="T0" fmla="*/ 42 w 83"/>
              <a:gd name="T1" fmla="*/ 0 h 64"/>
              <a:gd name="T2" fmla="*/ 42 w 83"/>
              <a:gd name="T3" fmla="*/ 64 h 64"/>
              <a:gd name="T4" fmla="*/ 42 w 83"/>
              <a:gd name="T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3" h="64">
                <a:moveTo>
                  <a:pt x="42" y="0"/>
                </a:moveTo>
                <a:cubicBezTo>
                  <a:pt x="0" y="0"/>
                  <a:pt x="0" y="64"/>
                  <a:pt x="42" y="64"/>
                </a:cubicBezTo>
                <a:cubicBezTo>
                  <a:pt x="83" y="64"/>
                  <a:pt x="83" y="0"/>
                  <a:pt x="42" y="0"/>
                </a:cubicBez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1677"/>
          <p:cNvSpPr/>
          <p:nvPr userDrawn="1"/>
        </p:nvSpPr>
        <p:spPr bwMode="auto">
          <a:xfrm>
            <a:off x="4891040" y="3313114"/>
            <a:ext cx="146049" cy="114300"/>
          </a:xfrm>
          <a:custGeom>
            <a:avLst/>
            <a:gdLst>
              <a:gd name="T0" fmla="*/ 41 w 82"/>
              <a:gd name="T1" fmla="*/ 0 h 64"/>
              <a:gd name="T2" fmla="*/ 41 w 82"/>
              <a:gd name="T3" fmla="*/ 64 h 64"/>
              <a:gd name="T4" fmla="*/ 41 w 82"/>
              <a:gd name="T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" h="64">
                <a:moveTo>
                  <a:pt x="41" y="0"/>
                </a:moveTo>
                <a:cubicBezTo>
                  <a:pt x="0" y="0"/>
                  <a:pt x="0" y="64"/>
                  <a:pt x="41" y="64"/>
                </a:cubicBezTo>
                <a:cubicBezTo>
                  <a:pt x="82" y="64"/>
                  <a:pt x="82" y="0"/>
                  <a:pt x="41" y="0"/>
                </a:cubicBez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1678"/>
          <p:cNvSpPr/>
          <p:nvPr userDrawn="1"/>
        </p:nvSpPr>
        <p:spPr bwMode="auto">
          <a:xfrm>
            <a:off x="5157737" y="3313114"/>
            <a:ext cx="147636" cy="114300"/>
          </a:xfrm>
          <a:custGeom>
            <a:avLst/>
            <a:gdLst>
              <a:gd name="T0" fmla="*/ 42 w 83"/>
              <a:gd name="T1" fmla="*/ 0 h 64"/>
              <a:gd name="T2" fmla="*/ 42 w 83"/>
              <a:gd name="T3" fmla="*/ 64 h 64"/>
              <a:gd name="T4" fmla="*/ 42 w 83"/>
              <a:gd name="T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3" h="64">
                <a:moveTo>
                  <a:pt x="42" y="0"/>
                </a:moveTo>
                <a:cubicBezTo>
                  <a:pt x="0" y="0"/>
                  <a:pt x="0" y="64"/>
                  <a:pt x="42" y="64"/>
                </a:cubicBezTo>
                <a:cubicBezTo>
                  <a:pt x="83" y="64"/>
                  <a:pt x="83" y="0"/>
                  <a:pt x="42" y="0"/>
                </a:cubicBez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1679"/>
          <p:cNvSpPr/>
          <p:nvPr userDrawn="1"/>
        </p:nvSpPr>
        <p:spPr bwMode="auto">
          <a:xfrm>
            <a:off x="2205016" y="1473202"/>
            <a:ext cx="1463660" cy="960438"/>
          </a:xfrm>
          <a:custGeom>
            <a:avLst/>
            <a:gdLst>
              <a:gd name="T0" fmla="*/ 0 w 821"/>
              <a:gd name="T1" fmla="*/ 482 h 538"/>
              <a:gd name="T2" fmla="*/ 821 w 821"/>
              <a:gd name="T3" fmla="*/ 482 h 538"/>
              <a:gd name="T4" fmla="*/ 821 w 821"/>
              <a:gd name="T5" fmla="*/ 0 h 538"/>
              <a:gd name="T6" fmla="*/ 0 w 821"/>
              <a:gd name="T7" fmla="*/ 0 h 538"/>
              <a:gd name="T8" fmla="*/ 0 w 821"/>
              <a:gd name="T9" fmla="*/ 482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1" h="538">
                <a:moveTo>
                  <a:pt x="0" y="482"/>
                </a:moveTo>
                <a:cubicBezTo>
                  <a:pt x="271" y="538"/>
                  <a:pt x="550" y="538"/>
                  <a:pt x="821" y="482"/>
                </a:cubicBezTo>
                <a:cubicBezTo>
                  <a:pt x="821" y="321"/>
                  <a:pt x="821" y="160"/>
                  <a:pt x="82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0"/>
                  <a:pt x="0" y="321"/>
                  <a:pt x="0" y="482"/>
                </a:cubicBezTo>
                <a:close/>
              </a:path>
            </a:pathLst>
          </a:custGeom>
          <a:solidFill>
            <a:srgbClr val="0D1D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1680"/>
          <p:cNvSpPr>
            <a:spLocks noChangeArrowheads="1"/>
          </p:cNvSpPr>
          <p:nvPr userDrawn="1"/>
        </p:nvSpPr>
        <p:spPr bwMode="auto">
          <a:xfrm>
            <a:off x="1833545" y="1473202"/>
            <a:ext cx="7937" cy="762000"/>
          </a:xfrm>
          <a:prstGeom prst="rect">
            <a:avLst/>
          </a:pr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681"/>
          <p:cNvSpPr/>
          <p:nvPr userDrawn="1"/>
        </p:nvSpPr>
        <p:spPr bwMode="auto">
          <a:xfrm>
            <a:off x="1833545" y="1473202"/>
            <a:ext cx="7937" cy="762000"/>
          </a:xfrm>
          <a:custGeom>
            <a:avLst/>
            <a:gdLst>
              <a:gd name="T0" fmla="*/ 0 w 5"/>
              <a:gd name="T1" fmla="*/ 0 h 480"/>
              <a:gd name="T2" fmla="*/ 0 w 5"/>
              <a:gd name="T3" fmla="*/ 480 h 480"/>
              <a:gd name="T4" fmla="*/ 5 w 5"/>
              <a:gd name="T5" fmla="*/ 480 h 480"/>
              <a:gd name="T6" fmla="*/ 5 w 5"/>
              <a:gd name="T7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80">
                <a:moveTo>
                  <a:pt x="0" y="0"/>
                </a:moveTo>
                <a:lnTo>
                  <a:pt x="0" y="480"/>
                </a:lnTo>
                <a:lnTo>
                  <a:pt x="5" y="48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682"/>
          <p:cNvSpPr/>
          <p:nvPr userDrawn="1"/>
        </p:nvSpPr>
        <p:spPr bwMode="auto">
          <a:xfrm>
            <a:off x="1735121" y="2230439"/>
            <a:ext cx="207960" cy="133350"/>
          </a:xfrm>
          <a:custGeom>
            <a:avLst/>
            <a:gdLst>
              <a:gd name="T0" fmla="*/ 4 w 131"/>
              <a:gd name="T1" fmla="*/ 84 h 84"/>
              <a:gd name="T2" fmla="*/ 64 w 131"/>
              <a:gd name="T3" fmla="*/ 7 h 84"/>
              <a:gd name="T4" fmla="*/ 127 w 131"/>
              <a:gd name="T5" fmla="*/ 84 h 84"/>
              <a:gd name="T6" fmla="*/ 131 w 131"/>
              <a:gd name="T7" fmla="*/ 81 h 84"/>
              <a:gd name="T8" fmla="*/ 63 w 131"/>
              <a:gd name="T9" fmla="*/ 0 h 84"/>
              <a:gd name="T10" fmla="*/ 0 w 131"/>
              <a:gd name="T11" fmla="*/ 81 h 84"/>
              <a:gd name="T12" fmla="*/ 4 w 131"/>
              <a:gd name="T13" fmla="*/ 84 h 84"/>
              <a:gd name="T14" fmla="*/ 4 w 131"/>
              <a:gd name="T1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84">
                <a:moveTo>
                  <a:pt x="4" y="84"/>
                </a:moveTo>
                <a:lnTo>
                  <a:pt x="64" y="7"/>
                </a:lnTo>
                <a:lnTo>
                  <a:pt x="127" y="84"/>
                </a:lnTo>
                <a:lnTo>
                  <a:pt x="131" y="81"/>
                </a:lnTo>
                <a:lnTo>
                  <a:pt x="63" y="0"/>
                </a:lnTo>
                <a:lnTo>
                  <a:pt x="0" y="81"/>
                </a:lnTo>
                <a:lnTo>
                  <a:pt x="4" y="84"/>
                </a:lnTo>
                <a:lnTo>
                  <a:pt x="4" y="84"/>
                </a:ln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1683"/>
          <p:cNvSpPr/>
          <p:nvPr userDrawn="1"/>
        </p:nvSpPr>
        <p:spPr bwMode="auto">
          <a:xfrm>
            <a:off x="1831958" y="2235202"/>
            <a:ext cx="11112" cy="190500"/>
          </a:xfrm>
          <a:custGeom>
            <a:avLst/>
            <a:gdLst>
              <a:gd name="T0" fmla="*/ 7 w 7"/>
              <a:gd name="T1" fmla="*/ 120 h 120"/>
              <a:gd name="T2" fmla="*/ 5 w 7"/>
              <a:gd name="T3" fmla="*/ 0 h 120"/>
              <a:gd name="T4" fmla="*/ 0 w 7"/>
              <a:gd name="T5" fmla="*/ 0 h 120"/>
              <a:gd name="T6" fmla="*/ 2 w 7"/>
              <a:gd name="T7" fmla="*/ 120 h 120"/>
              <a:gd name="T8" fmla="*/ 7 w 7"/>
              <a:gd name="T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20">
                <a:moveTo>
                  <a:pt x="7" y="120"/>
                </a:moveTo>
                <a:lnTo>
                  <a:pt x="5" y="0"/>
                </a:lnTo>
                <a:lnTo>
                  <a:pt x="0" y="0"/>
                </a:lnTo>
                <a:lnTo>
                  <a:pt x="2" y="120"/>
                </a:lnTo>
                <a:lnTo>
                  <a:pt x="7" y="120"/>
                </a:ln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1684"/>
          <p:cNvSpPr/>
          <p:nvPr userDrawn="1"/>
        </p:nvSpPr>
        <p:spPr bwMode="auto">
          <a:xfrm>
            <a:off x="1831958" y="2235202"/>
            <a:ext cx="11112" cy="190500"/>
          </a:xfrm>
          <a:custGeom>
            <a:avLst/>
            <a:gdLst>
              <a:gd name="T0" fmla="*/ 7 w 7"/>
              <a:gd name="T1" fmla="*/ 120 h 120"/>
              <a:gd name="T2" fmla="*/ 5 w 7"/>
              <a:gd name="T3" fmla="*/ 0 h 120"/>
              <a:gd name="T4" fmla="*/ 0 w 7"/>
              <a:gd name="T5" fmla="*/ 0 h 120"/>
              <a:gd name="T6" fmla="*/ 2 w 7"/>
              <a:gd name="T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120">
                <a:moveTo>
                  <a:pt x="7" y="120"/>
                </a:moveTo>
                <a:lnTo>
                  <a:pt x="5" y="0"/>
                </a:lnTo>
                <a:lnTo>
                  <a:pt x="0" y="0"/>
                </a:lnTo>
                <a:lnTo>
                  <a:pt x="2" y="12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1685"/>
          <p:cNvSpPr/>
          <p:nvPr userDrawn="1"/>
        </p:nvSpPr>
        <p:spPr bwMode="auto">
          <a:xfrm>
            <a:off x="1739883" y="1395414"/>
            <a:ext cx="2393926" cy="157163"/>
          </a:xfrm>
          <a:custGeom>
            <a:avLst/>
            <a:gdLst>
              <a:gd name="T0" fmla="*/ 0 w 1343"/>
              <a:gd name="T1" fmla="*/ 51 h 88"/>
              <a:gd name="T2" fmla="*/ 36 w 1343"/>
              <a:gd name="T3" fmla="*/ 88 h 88"/>
              <a:gd name="T4" fmla="*/ 1307 w 1343"/>
              <a:gd name="T5" fmla="*/ 88 h 88"/>
              <a:gd name="T6" fmla="*/ 1343 w 1343"/>
              <a:gd name="T7" fmla="*/ 51 h 88"/>
              <a:gd name="T8" fmla="*/ 1343 w 1343"/>
              <a:gd name="T9" fmla="*/ 36 h 88"/>
              <a:gd name="T10" fmla="*/ 1307 w 1343"/>
              <a:gd name="T11" fmla="*/ 0 h 88"/>
              <a:gd name="T12" fmla="*/ 36 w 1343"/>
              <a:gd name="T13" fmla="*/ 0 h 88"/>
              <a:gd name="T14" fmla="*/ 0 w 1343"/>
              <a:gd name="T15" fmla="*/ 36 h 88"/>
              <a:gd name="T16" fmla="*/ 0 w 1343"/>
              <a:gd name="T17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3" h="88">
                <a:moveTo>
                  <a:pt x="0" y="51"/>
                </a:moveTo>
                <a:cubicBezTo>
                  <a:pt x="0" y="71"/>
                  <a:pt x="16" y="88"/>
                  <a:pt x="36" y="88"/>
                </a:cubicBezTo>
                <a:cubicBezTo>
                  <a:pt x="1307" y="88"/>
                  <a:pt x="1307" y="88"/>
                  <a:pt x="1307" y="88"/>
                </a:cubicBezTo>
                <a:cubicBezTo>
                  <a:pt x="1327" y="88"/>
                  <a:pt x="1343" y="71"/>
                  <a:pt x="1343" y="51"/>
                </a:cubicBezTo>
                <a:cubicBezTo>
                  <a:pt x="1343" y="36"/>
                  <a:pt x="1343" y="36"/>
                  <a:pt x="1343" y="36"/>
                </a:cubicBezTo>
                <a:cubicBezTo>
                  <a:pt x="1343" y="16"/>
                  <a:pt x="1327" y="0"/>
                  <a:pt x="130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lnTo>
                  <a:pt x="0" y="51"/>
                </a:lnTo>
                <a:close/>
              </a:path>
            </a:pathLst>
          </a:custGeom>
          <a:solidFill>
            <a:srgbClr val="0D1D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1686"/>
          <p:cNvSpPr/>
          <p:nvPr userDrawn="1"/>
        </p:nvSpPr>
        <p:spPr bwMode="auto">
          <a:xfrm>
            <a:off x="2903509" y="3571877"/>
            <a:ext cx="260347" cy="274638"/>
          </a:xfrm>
          <a:custGeom>
            <a:avLst/>
            <a:gdLst>
              <a:gd name="T0" fmla="*/ 146 w 146"/>
              <a:gd name="T1" fmla="*/ 0 h 154"/>
              <a:gd name="T2" fmla="*/ 0 w 146"/>
              <a:gd name="T3" fmla="*/ 0 h 154"/>
              <a:gd name="T4" fmla="*/ 0 w 146"/>
              <a:gd name="T5" fmla="*/ 154 h 154"/>
              <a:gd name="T6" fmla="*/ 99 w 146"/>
              <a:gd name="T7" fmla="*/ 154 h 154"/>
              <a:gd name="T8" fmla="*/ 146 w 146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154">
                <a:moveTo>
                  <a:pt x="14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4"/>
                  <a:pt x="0" y="154"/>
                  <a:pt x="0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8" y="102"/>
                  <a:pt x="118" y="45"/>
                  <a:pt x="146" y="0"/>
                </a:cubicBezTo>
              </a:path>
            </a:pathLst>
          </a:custGeom>
          <a:solidFill>
            <a:srgbClr val="D4D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1687"/>
          <p:cNvSpPr/>
          <p:nvPr userDrawn="1"/>
        </p:nvSpPr>
        <p:spPr bwMode="auto">
          <a:xfrm>
            <a:off x="3078133" y="3571877"/>
            <a:ext cx="839779" cy="274638"/>
          </a:xfrm>
          <a:custGeom>
            <a:avLst/>
            <a:gdLst>
              <a:gd name="T0" fmla="*/ 471 w 471"/>
              <a:gd name="T1" fmla="*/ 0 h 154"/>
              <a:gd name="T2" fmla="*/ 48 w 471"/>
              <a:gd name="T3" fmla="*/ 0 h 154"/>
              <a:gd name="T4" fmla="*/ 1 w 471"/>
              <a:gd name="T5" fmla="*/ 154 h 154"/>
              <a:gd name="T6" fmla="*/ 471 w 471"/>
              <a:gd name="T7" fmla="*/ 154 h 154"/>
              <a:gd name="T8" fmla="*/ 471 w 471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1" h="154">
                <a:moveTo>
                  <a:pt x="471" y="0"/>
                </a:moveTo>
                <a:cubicBezTo>
                  <a:pt x="48" y="0"/>
                  <a:pt x="48" y="0"/>
                  <a:pt x="48" y="0"/>
                </a:cubicBezTo>
                <a:cubicBezTo>
                  <a:pt x="20" y="45"/>
                  <a:pt x="0" y="102"/>
                  <a:pt x="1" y="154"/>
                </a:cubicBezTo>
                <a:cubicBezTo>
                  <a:pt x="471" y="154"/>
                  <a:pt x="471" y="154"/>
                  <a:pt x="471" y="154"/>
                </a:cubicBezTo>
                <a:cubicBezTo>
                  <a:pt x="471" y="0"/>
                  <a:pt x="471" y="0"/>
                  <a:pt x="47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1688"/>
          <p:cNvSpPr>
            <a:spLocks noChangeArrowheads="1"/>
          </p:cNvSpPr>
          <p:nvPr userDrawn="1"/>
        </p:nvSpPr>
        <p:spPr bwMode="auto">
          <a:xfrm>
            <a:off x="2844773" y="3622677"/>
            <a:ext cx="58737" cy="14288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Rectangle 1689"/>
          <p:cNvSpPr>
            <a:spLocks noChangeArrowheads="1"/>
          </p:cNvSpPr>
          <p:nvPr userDrawn="1"/>
        </p:nvSpPr>
        <p:spPr bwMode="auto">
          <a:xfrm>
            <a:off x="2844773" y="3622677"/>
            <a:ext cx="58737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1690"/>
          <p:cNvSpPr/>
          <p:nvPr userDrawn="1"/>
        </p:nvSpPr>
        <p:spPr bwMode="auto">
          <a:xfrm>
            <a:off x="2903509" y="3622677"/>
            <a:ext cx="231773" cy="14288"/>
          </a:xfrm>
          <a:custGeom>
            <a:avLst/>
            <a:gdLst>
              <a:gd name="T0" fmla="*/ 130 w 130"/>
              <a:gd name="T1" fmla="*/ 0 h 8"/>
              <a:gd name="T2" fmla="*/ 0 w 130"/>
              <a:gd name="T3" fmla="*/ 0 h 8"/>
              <a:gd name="T4" fmla="*/ 0 w 130"/>
              <a:gd name="T5" fmla="*/ 8 h 8"/>
              <a:gd name="T6" fmla="*/ 126 w 130"/>
              <a:gd name="T7" fmla="*/ 8 h 8"/>
              <a:gd name="T8" fmla="*/ 130 w 130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8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5"/>
                  <a:pt x="129" y="3"/>
                  <a:pt x="130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691"/>
          <p:cNvSpPr/>
          <p:nvPr userDrawn="1"/>
        </p:nvSpPr>
        <p:spPr bwMode="auto">
          <a:xfrm>
            <a:off x="3128932" y="3622677"/>
            <a:ext cx="788980" cy="14288"/>
          </a:xfrm>
          <a:custGeom>
            <a:avLst/>
            <a:gdLst>
              <a:gd name="T0" fmla="*/ 443 w 443"/>
              <a:gd name="T1" fmla="*/ 0 h 8"/>
              <a:gd name="T2" fmla="*/ 4 w 443"/>
              <a:gd name="T3" fmla="*/ 0 h 8"/>
              <a:gd name="T4" fmla="*/ 0 w 443"/>
              <a:gd name="T5" fmla="*/ 8 h 8"/>
              <a:gd name="T6" fmla="*/ 443 w 443"/>
              <a:gd name="T7" fmla="*/ 8 h 8"/>
              <a:gd name="T8" fmla="*/ 443 w 44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3" h="8">
                <a:moveTo>
                  <a:pt x="443" y="0"/>
                </a:moveTo>
                <a:cubicBezTo>
                  <a:pt x="4" y="0"/>
                  <a:pt x="4" y="0"/>
                  <a:pt x="4" y="0"/>
                </a:cubicBezTo>
                <a:cubicBezTo>
                  <a:pt x="3" y="3"/>
                  <a:pt x="2" y="5"/>
                  <a:pt x="0" y="8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0"/>
                  <a:pt x="443" y="0"/>
                  <a:pt x="443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Rectangle 1692"/>
          <p:cNvSpPr>
            <a:spLocks noChangeArrowheads="1"/>
          </p:cNvSpPr>
          <p:nvPr userDrawn="1"/>
        </p:nvSpPr>
        <p:spPr bwMode="auto">
          <a:xfrm>
            <a:off x="2844773" y="3675064"/>
            <a:ext cx="58737" cy="14288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Rectangle 1693"/>
          <p:cNvSpPr>
            <a:spLocks noChangeArrowheads="1"/>
          </p:cNvSpPr>
          <p:nvPr userDrawn="1"/>
        </p:nvSpPr>
        <p:spPr bwMode="auto">
          <a:xfrm>
            <a:off x="2844773" y="3675064"/>
            <a:ext cx="58737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694"/>
          <p:cNvSpPr/>
          <p:nvPr userDrawn="1"/>
        </p:nvSpPr>
        <p:spPr bwMode="auto">
          <a:xfrm>
            <a:off x="2903509" y="3675064"/>
            <a:ext cx="207960" cy="14288"/>
          </a:xfrm>
          <a:custGeom>
            <a:avLst/>
            <a:gdLst>
              <a:gd name="T0" fmla="*/ 117 w 117"/>
              <a:gd name="T1" fmla="*/ 0 h 8"/>
              <a:gd name="T2" fmla="*/ 0 w 117"/>
              <a:gd name="T3" fmla="*/ 0 h 8"/>
              <a:gd name="T4" fmla="*/ 0 w 117"/>
              <a:gd name="T5" fmla="*/ 8 h 8"/>
              <a:gd name="T6" fmla="*/ 115 w 117"/>
              <a:gd name="T7" fmla="*/ 8 h 8"/>
              <a:gd name="T8" fmla="*/ 117 w 117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8">
                <a:moveTo>
                  <a:pt x="11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6"/>
                  <a:pt x="116" y="3"/>
                  <a:pt x="117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695"/>
          <p:cNvSpPr/>
          <p:nvPr userDrawn="1"/>
        </p:nvSpPr>
        <p:spPr bwMode="auto">
          <a:xfrm>
            <a:off x="3108295" y="3675064"/>
            <a:ext cx="809617" cy="14288"/>
          </a:xfrm>
          <a:custGeom>
            <a:avLst/>
            <a:gdLst>
              <a:gd name="T0" fmla="*/ 454 w 454"/>
              <a:gd name="T1" fmla="*/ 0 h 8"/>
              <a:gd name="T2" fmla="*/ 2 w 454"/>
              <a:gd name="T3" fmla="*/ 0 h 8"/>
              <a:gd name="T4" fmla="*/ 0 w 454"/>
              <a:gd name="T5" fmla="*/ 8 h 8"/>
              <a:gd name="T6" fmla="*/ 454 w 454"/>
              <a:gd name="T7" fmla="*/ 8 h 8"/>
              <a:gd name="T8" fmla="*/ 454 w 454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4" h="8">
                <a:moveTo>
                  <a:pt x="45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3"/>
                  <a:pt x="0" y="6"/>
                  <a:pt x="0" y="8"/>
                </a:cubicBezTo>
                <a:cubicBezTo>
                  <a:pt x="454" y="8"/>
                  <a:pt x="454" y="8"/>
                  <a:pt x="454" y="8"/>
                </a:cubicBezTo>
                <a:cubicBezTo>
                  <a:pt x="454" y="0"/>
                  <a:pt x="454" y="0"/>
                  <a:pt x="454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Rectangle 1696"/>
          <p:cNvSpPr>
            <a:spLocks noChangeArrowheads="1"/>
          </p:cNvSpPr>
          <p:nvPr userDrawn="1"/>
        </p:nvSpPr>
        <p:spPr bwMode="auto">
          <a:xfrm>
            <a:off x="2844773" y="3727452"/>
            <a:ext cx="58737" cy="14288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Rectangle 1697"/>
          <p:cNvSpPr>
            <a:spLocks noChangeArrowheads="1"/>
          </p:cNvSpPr>
          <p:nvPr userDrawn="1"/>
        </p:nvSpPr>
        <p:spPr bwMode="auto">
          <a:xfrm>
            <a:off x="2844773" y="3727452"/>
            <a:ext cx="58737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1698"/>
          <p:cNvSpPr/>
          <p:nvPr userDrawn="1"/>
        </p:nvSpPr>
        <p:spPr bwMode="auto">
          <a:xfrm>
            <a:off x="2903509" y="3727452"/>
            <a:ext cx="192086" cy="14288"/>
          </a:xfrm>
          <a:custGeom>
            <a:avLst/>
            <a:gdLst>
              <a:gd name="T0" fmla="*/ 108 w 108"/>
              <a:gd name="T1" fmla="*/ 0 h 8"/>
              <a:gd name="T2" fmla="*/ 0 w 108"/>
              <a:gd name="T3" fmla="*/ 0 h 8"/>
              <a:gd name="T4" fmla="*/ 0 w 108"/>
              <a:gd name="T5" fmla="*/ 8 h 8"/>
              <a:gd name="T6" fmla="*/ 106 w 108"/>
              <a:gd name="T7" fmla="*/ 8 h 8"/>
              <a:gd name="T8" fmla="*/ 108 w 10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8">
                <a:moveTo>
                  <a:pt x="1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106" y="8"/>
                  <a:pt x="106" y="8"/>
                  <a:pt x="106" y="8"/>
                </a:cubicBezTo>
                <a:cubicBezTo>
                  <a:pt x="107" y="5"/>
                  <a:pt x="107" y="2"/>
                  <a:pt x="108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1699"/>
          <p:cNvSpPr/>
          <p:nvPr userDrawn="1"/>
        </p:nvSpPr>
        <p:spPr bwMode="auto">
          <a:xfrm>
            <a:off x="3092420" y="3727452"/>
            <a:ext cx="825492" cy="14288"/>
          </a:xfrm>
          <a:custGeom>
            <a:avLst/>
            <a:gdLst>
              <a:gd name="T0" fmla="*/ 463 w 463"/>
              <a:gd name="T1" fmla="*/ 0 h 8"/>
              <a:gd name="T2" fmla="*/ 2 w 463"/>
              <a:gd name="T3" fmla="*/ 0 h 8"/>
              <a:gd name="T4" fmla="*/ 0 w 463"/>
              <a:gd name="T5" fmla="*/ 8 h 8"/>
              <a:gd name="T6" fmla="*/ 463 w 463"/>
              <a:gd name="T7" fmla="*/ 8 h 8"/>
              <a:gd name="T8" fmla="*/ 463 w 463"/>
              <a:gd name="T9" fmla="*/ 4 h 8"/>
              <a:gd name="T10" fmla="*/ 463 w 463"/>
              <a:gd name="T1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3" h="8">
                <a:moveTo>
                  <a:pt x="46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5"/>
                  <a:pt x="0" y="8"/>
                </a:cubicBezTo>
                <a:cubicBezTo>
                  <a:pt x="463" y="8"/>
                  <a:pt x="463" y="8"/>
                  <a:pt x="463" y="8"/>
                </a:cubicBezTo>
                <a:cubicBezTo>
                  <a:pt x="463" y="4"/>
                  <a:pt x="463" y="4"/>
                  <a:pt x="463" y="4"/>
                </a:cubicBezTo>
                <a:cubicBezTo>
                  <a:pt x="463" y="0"/>
                  <a:pt x="463" y="0"/>
                  <a:pt x="463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Rectangle 1700"/>
          <p:cNvSpPr>
            <a:spLocks noChangeArrowheads="1"/>
          </p:cNvSpPr>
          <p:nvPr userDrawn="1"/>
        </p:nvSpPr>
        <p:spPr bwMode="auto">
          <a:xfrm>
            <a:off x="2844773" y="3779839"/>
            <a:ext cx="58737" cy="14288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Rectangle 1701"/>
          <p:cNvSpPr>
            <a:spLocks noChangeArrowheads="1"/>
          </p:cNvSpPr>
          <p:nvPr userDrawn="1"/>
        </p:nvSpPr>
        <p:spPr bwMode="auto">
          <a:xfrm>
            <a:off x="2844773" y="3779839"/>
            <a:ext cx="58737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1702"/>
          <p:cNvSpPr/>
          <p:nvPr userDrawn="1"/>
        </p:nvSpPr>
        <p:spPr bwMode="auto">
          <a:xfrm>
            <a:off x="2903509" y="3779839"/>
            <a:ext cx="182561" cy="14288"/>
          </a:xfrm>
          <a:custGeom>
            <a:avLst/>
            <a:gdLst>
              <a:gd name="T0" fmla="*/ 102 w 102"/>
              <a:gd name="T1" fmla="*/ 0 h 8"/>
              <a:gd name="T2" fmla="*/ 0 w 102"/>
              <a:gd name="T3" fmla="*/ 0 h 8"/>
              <a:gd name="T4" fmla="*/ 0 w 102"/>
              <a:gd name="T5" fmla="*/ 8 h 8"/>
              <a:gd name="T6" fmla="*/ 101 w 102"/>
              <a:gd name="T7" fmla="*/ 8 h 8"/>
              <a:gd name="T8" fmla="*/ 102 w 102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8">
                <a:moveTo>
                  <a:pt x="10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5"/>
                  <a:pt x="101" y="3"/>
                  <a:pt x="102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1703"/>
          <p:cNvSpPr/>
          <p:nvPr userDrawn="1"/>
        </p:nvSpPr>
        <p:spPr bwMode="auto">
          <a:xfrm>
            <a:off x="3084483" y="3779839"/>
            <a:ext cx="833429" cy="14288"/>
          </a:xfrm>
          <a:custGeom>
            <a:avLst/>
            <a:gdLst>
              <a:gd name="T0" fmla="*/ 468 w 468"/>
              <a:gd name="T1" fmla="*/ 0 h 8"/>
              <a:gd name="T2" fmla="*/ 1 w 468"/>
              <a:gd name="T3" fmla="*/ 0 h 8"/>
              <a:gd name="T4" fmla="*/ 0 w 468"/>
              <a:gd name="T5" fmla="*/ 8 h 8"/>
              <a:gd name="T6" fmla="*/ 468 w 468"/>
              <a:gd name="T7" fmla="*/ 8 h 8"/>
              <a:gd name="T8" fmla="*/ 468 w 46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8">
                <a:moveTo>
                  <a:pt x="46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3"/>
                  <a:pt x="0" y="5"/>
                  <a:pt x="0" y="8"/>
                </a:cubicBezTo>
                <a:cubicBezTo>
                  <a:pt x="468" y="8"/>
                  <a:pt x="468" y="8"/>
                  <a:pt x="468" y="8"/>
                </a:cubicBezTo>
                <a:cubicBezTo>
                  <a:pt x="468" y="0"/>
                  <a:pt x="468" y="0"/>
                  <a:pt x="468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1704"/>
          <p:cNvSpPr/>
          <p:nvPr userDrawn="1"/>
        </p:nvSpPr>
        <p:spPr bwMode="auto">
          <a:xfrm>
            <a:off x="2755873" y="3490914"/>
            <a:ext cx="347659" cy="434975"/>
          </a:xfrm>
          <a:custGeom>
            <a:avLst/>
            <a:gdLst>
              <a:gd name="T0" fmla="*/ 101 w 195"/>
              <a:gd name="T1" fmla="*/ 114 h 244"/>
              <a:gd name="T2" fmla="*/ 195 w 195"/>
              <a:gd name="T3" fmla="*/ 0 h 244"/>
              <a:gd name="T4" fmla="*/ 51 w 195"/>
              <a:gd name="T5" fmla="*/ 0 h 244"/>
              <a:gd name="T6" fmla="*/ 67 w 195"/>
              <a:gd name="T7" fmla="*/ 244 h 244"/>
              <a:gd name="T8" fmla="*/ 195 w 195"/>
              <a:gd name="T9" fmla="*/ 244 h 244"/>
              <a:gd name="T10" fmla="*/ 101 w 195"/>
              <a:gd name="T11" fmla="*/ 11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244">
                <a:moveTo>
                  <a:pt x="101" y="114"/>
                </a:moveTo>
                <a:cubicBezTo>
                  <a:pt x="101" y="36"/>
                  <a:pt x="148" y="0"/>
                  <a:pt x="19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0" y="63"/>
                  <a:pt x="26" y="166"/>
                  <a:pt x="67" y="244"/>
                </a:cubicBezTo>
                <a:cubicBezTo>
                  <a:pt x="195" y="244"/>
                  <a:pt x="195" y="244"/>
                  <a:pt x="195" y="244"/>
                </a:cubicBezTo>
                <a:cubicBezTo>
                  <a:pt x="148" y="244"/>
                  <a:pt x="101" y="211"/>
                  <a:pt x="101" y="114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705"/>
          <p:cNvSpPr/>
          <p:nvPr userDrawn="1"/>
        </p:nvSpPr>
        <p:spPr bwMode="auto">
          <a:xfrm>
            <a:off x="1906569" y="3490914"/>
            <a:ext cx="968365" cy="434975"/>
          </a:xfrm>
          <a:custGeom>
            <a:avLst/>
            <a:gdLst>
              <a:gd name="T0" fmla="*/ 527 w 543"/>
              <a:gd name="T1" fmla="*/ 0 h 244"/>
              <a:gd name="T2" fmla="*/ 86 w 543"/>
              <a:gd name="T3" fmla="*/ 0 h 244"/>
              <a:gd name="T4" fmla="*/ 0 w 543"/>
              <a:gd name="T5" fmla="*/ 86 h 244"/>
              <a:gd name="T6" fmla="*/ 0 w 543"/>
              <a:gd name="T7" fmla="*/ 158 h 244"/>
              <a:gd name="T8" fmla="*/ 86 w 543"/>
              <a:gd name="T9" fmla="*/ 244 h 244"/>
              <a:gd name="T10" fmla="*/ 543 w 543"/>
              <a:gd name="T11" fmla="*/ 244 h 244"/>
              <a:gd name="T12" fmla="*/ 527 w 543"/>
              <a:gd name="T1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" h="244">
                <a:moveTo>
                  <a:pt x="527" y="0"/>
                </a:moveTo>
                <a:cubicBezTo>
                  <a:pt x="86" y="0"/>
                  <a:pt x="86" y="0"/>
                  <a:pt x="86" y="0"/>
                </a:cubicBezTo>
                <a:cubicBezTo>
                  <a:pt x="38" y="0"/>
                  <a:pt x="0" y="39"/>
                  <a:pt x="0" y="86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205"/>
                  <a:pt x="38" y="244"/>
                  <a:pt x="86" y="244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02" y="166"/>
                  <a:pt x="476" y="63"/>
                  <a:pt x="527" y="0"/>
                </a:cubicBez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1706"/>
          <p:cNvSpPr/>
          <p:nvPr userDrawn="1"/>
        </p:nvSpPr>
        <p:spPr bwMode="auto">
          <a:xfrm>
            <a:off x="2903509" y="3846514"/>
            <a:ext cx="1066789" cy="79375"/>
          </a:xfrm>
          <a:custGeom>
            <a:avLst/>
            <a:gdLst>
              <a:gd name="T0" fmla="*/ 598 w 598"/>
              <a:gd name="T1" fmla="*/ 22 h 45"/>
              <a:gd name="T2" fmla="*/ 576 w 598"/>
              <a:gd name="T3" fmla="*/ 0 h 45"/>
              <a:gd name="T4" fmla="*/ 22 w 598"/>
              <a:gd name="T5" fmla="*/ 0 h 45"/>
              <a:gd name="T6" fmla="*/ 0 w 598"/>
              <a:gd name="T7" fmla="*/ 22 h 45"/>
              <a:gd name="T8" fmla="*/ 22 w 598"/>
              <a:gd name="T9" fmla="*/ 45 h 45"/>
              <a:gd name="T10" fmla="*/ 576 w 598"/>
              <a:gd name="T11" fmla="*/ 45 h 45"/>
              <a:gd name="T12" fmla="*/ 598 w 598"/>
              <a:gd name="T13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8" h="45">
                <a:moveTo>
                  <a:pt x="598" y="22"/>
                </a:moveTo>
                <a:cubicBezTo>
                  <a:pt x="598" y="10"/>
                  <a:pt x="588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576" y="45"/>
                  <a:pt x="576" y="45"/>
                  <a:pt x="576" y="45"/>
                </a:cubicBezTo>
                <a:cubicBezTo>
                  <a:pt x="588" y="45"/>
                  <a:pt x="598" y="35"/>
                  <a:pt x="598" y="22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1707"/>
          <p:cNvSpPr/>
          <p:nvPr userDrawn="1"/>
        </p:nvSpPr>
        <p:spPr bwMode="auto">
          <a:xfrm>
            <a:off x="2903509" y="3490914"/>
            <a:ext cx="1066789" cy="80963"/>
          </a:xfrm>
          <a:custGeom>
            <a:avLst/>
            <a:gdLst>
              <a:gd name="T0" fmla="*/ 598 w 598"/>
              <a:gd name="T1" fmla="*/ 23 h 45"/>
              <a:gd name="T2" fmla="*/ 576 w 598"/>
              <a:gd name="T3" fmla="*/ 0 h 45"/>
              <a:gd name="T4" fmla="*/ 22 w 598"/>
              <a:gd name="T5" fmla="*/ 0 h 45"/>
              <a:gd name="T6" fmla="*/ 0 w 598"/>
              <a:gd name="T7" fmla="*/ 23 h 45"/>
              <a:gd name="T8" fmla="*/ 22 w 598"/>
              <a:gd name="T9" fmla="*/ 45 h 45"/>
              <a:gd name="T10" fmla="*/ 576 w 598"/>
              <a:gd name="T11" fmla="*/ 45 h 45"/>
              <a:gd name="T12" fmla="*/ 598 w 598"/>
              <a:gd name="T13" fmla="*/ 2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8" h="45">
                <a:moveTo>
                  <a:pt x="598" y="23"/>
                </a:moveTo>
                <a:cubicBezTo>
                  <a:pt x="598" y="10"/>
                  <a:pt x="588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576" y="45"/>
                  <a:pt x="576" y="45"/>
                  <a:pt x="576" y="45"/>
                </a:cubicBezTo>
                <a:cubicBezTo>
                  <a:pt x="588" y="45"/>
                  <a:pt x="598" y="35"/>
                  <a:pt x="598" y="23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708"/>
          <p:cNvSpPr/>
          <p:nvPr userDrawn="1"/>
        </p:nvSpPr>
        <p:spPr bwMode="auto">
          <a:xfrm>
            <a:off x="2700311" y="4005264"/>
            <a:ext cx="261935" cy="274638"/>
          </a:xfrm>
          <a:custGeom>
            <a:avLst/>
            <a:gdLst>
              <a:gd name="T0" fmla="*/ 147 w 147"/>
              <a:gd name="T1" fmla="*/ 0 h 154"/>
              <a:gd name="T2" fmla="*/ 0 w 147"/>
              <a:gd name="T3" fmla="*/ 0 h 154"/>
              <a:gd name="T4" fmla="*/ 0 w 147"/>
              <a:gd name="T5" fmla="*/ 154 h 154"/>
              <a:gd name="T6" fmla="*/ 100 w 147"/>
              <a:gd name="T7" fmla="*/ 154 h 154"/>
              <a:gd name="T8" fmla="*/ 147 w 147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154">
                <a:moveTo>
                  <a:pt x="1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4"/>
                  <a:pt x="0" y="154"/>
                  <a:pt x="0" y="154"/>
                </a:cubicBezTo>
                <a:cubicBezTo>
                  <a:pt x="100" y="154"/>
                  <a:pt x="100" y="154"/>
                  <a:pt x="100" y="154"/>
                </a:cubicBezTo>
                <a:cubicBezTo>
                  <a:pt x="98" y="103"/>
                  <a:pt x="119" y="45"/>
                  <a:pt x="147" y="0"/>
                </a:cubicBezTo>
                <a:close/>
              </a:path>
            </a:pathLst>
          </a:custGeom>
          <a:solidFill>
            <a:srgbClr val="F2D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709"/>
          <p:cNvSpPr/>
          <p:nvPr userDrawn="1"/>
        </p:nvSpPr>
        <p:spPr bwMode="auto">
          <a:xfrm>
            <a:off x="2874935" y="4005264"/>
            <a:ext cx="839779" cy="274638"/>
          </a:xfrm>
          <a:custGeom>
            <a:avLst/>
            <a:gdLst>
              <a:gd name="T0" fmla="*/ 471 w 471"/>
              <a:gd name="T1" fmla="*/ 0 h 154"/>
              <a:gd name="T2" fmla="*/ 49 w 471"/>
              <a:gd name="T3" fmla="*/ 0 h 154"/>
              <a:gd name="T4" fmla="*/ 2 w 471"/>
              <a:gd name="T5" fmla="*/ 154 h 154"/>
              <a:gd name="T6" fmla="*/ 471 w 471"/>
              <a:gd name="T7" fmla="*/ 154 h 154"/>
              <a:gd name="T8" fmla="*/ 471 w 471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1" h="154">
                <a:moveTo>
                  <a:pt x="471" y="0"/>
                </a:moveTo>
                <a:cubicBezTo>
                  <a:pt x="49" y="0"/>
                  <a:pt x="49" y="0"/>
                  <a:pt x="49" y="0"/>
                </a:cubicBezTo>
                <a:cubicBezTo>
                  <a:pt x="21" y="45"/>
                  <a:pt x="0" y="103"/>
                  <a:pt x="2" y="154"/>
                </a:cubicBezTo>
                <a:cubicBezTo>
                  <a:pt x="471" y="154"/>
                  <a:pt x="471" y="154"/>
                  <a:pt x="471" y="154"/>
                </a:cubicBezTo>
                <a:lnTo>
                  <a:pt x="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Rectangle 1710"/>
          <p:cNvSpPr>
            <a:spLocks noChangeArrowheads="1"/>
          </p:cNvSpPr>
          <p:nvPr userDrawn="1"/>
        </p:nvSpPr>
        <p:spPr bwMode="auto">
          <a:xfrm>
            <a:off x="2641575" y="4056064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Rectangle 1711"/>
          <p:cNvSpPr>
            <a:spLocks noChangeArrowheads="1"/>
          </p:cNvSpPr>
          <p:nvPr userDrawn="1"/>
        </p:nvSpPr>
        <p:spPr bwMode="auto">
          <a:xfrm>
            <a:off x="2641575" y="4110039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Rectangle 1712"/>
          <p:cNvSpPr>
            <a:spLocks noChangeArrowheads="1"/>
          </p:cNvSpPr>
          <p:nvPr userDrawn="1"/>
        </p:nvSpPr>
        <p:spPr bwMode="auto">
          <a:xfrm>
            <a:off x="2641575" y="4160839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Rectangle 1713"/>
          <p:cNvSpPr>
            <a:spLocks noChangeArrowheads="1"/>
          </p:cNvSpPr>
          <p:nvPr userDrawn="1"/>
        </p:nvSpPr>
        <p:spPr bwMode="auto">
          <a:xfrm>
            <a:off x="2641575" y="4213227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714"/>
          <p:cNvSpPr/>
          <p:nvPr userDrawn="1"/>
        </p:nvSpPr>
        <p:spPr bwMode="auto">
          <a:xfrm>
            <a:off x="2554263" y="3925889"/>
            <a:ext cx="347659" cy="433388"/>
          </a:xfrm>
          <a:custGeom>
            <a:avLst/>
            <a:gdLst>
              <a:gd name="T0" fmla="*/ 100 w 195"/>
              <a:gd name="T1" fmla="*/ 113 h 243"/>
              <a:gd name="T2" fmla="*/ 195 w 195"/>
              <a:gd name="T3" fmla="*/ 0 h 243"/>
              <a:gd name="T4" fmla="*/ 50 w 195"/>
              <a:gd name="T5" fmla="*/ 0 h 243"/>
              <a:gd name="T6" fmla="*/ 67 w 195"/>
              <a:gd name="T7" fmla="*/ 243 h 243"/>
              <a:gd name="T8" fmla="*/ 195 w 195"/>
              <a:gd name="T9" fmla="*/ 243 h 243"/>
              <a:gd name="T10" fmla="*/ 100 w 195"/>
              <a:gd name="T11" fmla="*/ 11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243">
                <a:moveTo>
                  <a:pt x="100" y="113"/>
                </a:moveTo>
                <a:cubicBezTo>
                  <a:pt x="100" y="35"/>
                  <a:pt x="147" y="0"/>
                  <a:pt x="1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0" y="62"/>
                  <a:pt x="25" y="165"/>
                  <a:pt x="67" y="243"/>
                </a:cubicBezTo>
                <a:cubicBezTo>
                  <a:pt x="195" y="243"/>
                  <a:pt x="195" y="243"/>
                  <a:pt x="195" y="243"/>
                </a:cubicBezTo>
                <a:cubicBezTo>
                  <a:pt x="147" y="243"/>
                  <a:pt x="100" y="210"/>
                  <a:pt x="100" y="113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715"/>
          <p:cNvSpPr/>
          <p:nvPr userDrawn="1"/>
        </p:nvSpPr>
        <p:spPr bwMode="auto">
          <a:xfrm>
            <a:off x="1703371" y="3925889"/>
            <a:ext cx="969953" cy="433388"/>
          </a:xfrm>
          <a:custGeom>
            <a:avLst/>
            <a:gdLst>
              <a:gd name="T0" fmla="*/ 527 w 544"/>
              <a:gd name="T1" fmla="*/ 0 h 243"/>
              <a:gd name="T2" fmla="*/ 86 w 544"/>
              <a:gd name="T3" fmla="*/ 0 h 243"/>
              <a:gd name="T4" fmla="*/ 0 w 544"/>
              <a:gd name="T5" fmla="*/ 86 h 243"/>
              <a:gd name="T6" fmla="*/ 0 w 544"/>
              <a:gd name="T7" fmla="*/ 157 h 243"/>
              <a:gd name="T8" fmla="*/ 86 w 544"/>
              <a:gd name="T9" fmla="*/ 243 h 243"/>
              <a:gd name="T10" fmla="*/ 544 w 544"/>
              <a:gd name="T11" fmla="*/ 243 h 243"/>
              <a:gd name="T12" fmla="*/ 527 w 544"/>
              <a:gd name="T13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243">
                <a:moveTo>
                  <a:pt x="527" y="0"/>
                </a:moveTo>
                <a:cubicBezTo>
                  <a:pt x="86" y="0"/>
                  <a:pt x="86" y="0"/>
                  <a:pt x="86" y="0"/>
                </a:cubicBezTo>
                <a:cubicBezTo>
                  <a:pt x="39" y="0"/>
                  <a:pt x="0" y="38"/>
                  <a:pt x="0" y="86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204"/>
                  <a:pt x="39" y="243"/>
                  <a:pt x="86" y="243"/>
                </a:cubicBezTo>
                <a:cubicBezTo>
                  <a:pt x="544" y="243"/>
                  <a:pt x="544" y="243"/>
                  <a:pt x="544" y="243"/>
                </a:cubicBezTo>
                <a:cubicBezTo>
                  <a:pt x="502" y="165"/>
                  <a:pt x="477" y="62"/>
                  <a:pt x="527" y="0"/>
                </a:cubicBez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716"/>
          <p:cNvSpPr/>
          <p:nvPr userDrawn="1"/>
        </p:nvSpPr>
        <p:spPr bwMode="auto">
          <a:xfrm>
            <a:off x="2700311" y="4279902"/>
            <a:ext cx="1068377" cy="79375"/>
          </a:xfrm>
          <a:custGeom>
            <a:avLst/>
            <a:gdLst>
              <a:gd name="T0" fmla="*/ 599 w 599"/>
              <a:gd name="T1" fmla="*/ 22 h 45"/>
              <a:gd name="T2" fmla="*/ 576 w 599"/>
              <a:gd name="T3" fmla="*/ 0 h 45"/>
              <a:gd name="T4" fmla="*/ 22 w 599"/>
              <a:gd name="T5" fmla="*/ 0 h 45"/>
              <a:gd name="T6" fmla="*/ 0 w 599"/>
              <a:gd name="T7" fmla="*/ 22 h 45"/>
              <a:gd name="T8" fmla="*/ 22 w 599"/>
              <a:gd name="T9" fmla="*/ 45 h 45"/>
              <a:gd name="T10" fmla="*/ 576 w 599"/>
              <a:gd name="T11" fmla="*/ 45 h 45"/>
              <a:gd name="T12" fmla="*/ 599 w 599"/>
              <a:gd name="T13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9" h="45">
                <a:moveTo>
                  <a:pt x="599" y="22"/>
                </a:moveTo>
                <a:cubicBezTo>
                  <a:pt x="599" y="10"/>
                  <a:pt x="589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576" y="45"/>
                  <a:pt x="576" y="45"/>
                  <a:pt x="576" y="45"/>
                </a:cubicBezTo>
                <a:cubicBezTo>
                  <a:pt x="589" y="45"/>
                  <a:pt x="599" y="35"/>
                  <a:pt x="599" y="22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1717"/>
          <p:cNvSpPr/>
          <p:nvPr userDrawn="1"/>
        </p:nvSpPr>
        <p:spPr bwMode="auto">
          <a:xfrm>
            <a:off x="2700311" y="3925889"/>
            <a:ext cx="1068377" cy="79375"/>
          </a:xfrm>
          <a:custGeom>
            <a:avLst/>
            <a:gdLst>
              <a:gd name="T0" fmla="*/ 599 w 599"/>
              <a:gd name="T1" fmla="*/ 22 h 44"/>
              <a:gd name="T2" fmla="*/ 576 w 599"/>
              <a:gd name="T3" fmla="*/ 0 h 44"/>
              <a:gd name="T4" fmla="*/ 22 w 599"/>
              <a:gd name="T5" fmla="*/ 0 h 44"/>
              <a:gd name="T6" fmla="*/ 0 w 599"/>
              <a:gd name="T7" fmla="*/ 22 h 44"/>
              <a:gd name="T8" fmla="*/ 22 w 599"/>
              <a:gd name="T9" fmla="*/ 44 h 44"/>
              <a:gd name="T10" fmla="*/ 576 w 599"/>
              <a:gd name="T11" fmla="*/ 44 h 44"/>
              <a:gd name="T12" fmla="*/ 599 w 599"/>
              <a:gd name="T13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9" h="44">
                <a:moveTo>
                  <a:pt x="599" y="22"/>
                </a:moveTo>
                <a:cubicBezTo>
                  <a:pt x="599" y="10"/>
                  <a:pt x="589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576" y="44"/>
                  <a:pt x="576" y="44"/>
                  <a:pt x="576" y="44"/>
                </a:cubicBezTo>
                <a:cubicBezTo>
                  <a:pt x="589" y="44"/>
                  <a:pt x="599" y="34"/>
                  <a:pt x="599" y="22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718"/>
          <p:cNvSpPr/>
          <p:nvPr userDrawn="1"/>
        </p:nvSpPr>
        <p:spPr bwMode="auto">
          <a:xfrm>
            <a:off x="2700311" y="3138489"/>
            <a:ext cx="261935" cy="274638"/>
          </a:xfrm>
          <a:custGeom>
            <a:avLst/>
            <a:gdLst>
              <a:gd name="T0" fmla="*/ 147 w 147"/>
              <a:gd name="T1" fmla="*/ 0 h 154"/>
              <a:gd name="T2" fmla="*/ 0 w 147"/>
              <a:gd name="T3" fmla="*/ 0 h 154"/>
              <a:gd name="T4" fmla="*/ 0 w 147"/>
              <a:gd name="T5" fmla="*/ 154 h 154"/>
              <a:gd name="T6" fmla="*/ 100 w 147"/>
              <a:gd name="T7" fmla="*/ 154 h 154"/>
              <a:gd name="T8" fmla="*/ 147 w 147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154">
                <a:moveTo>
                  <a:pt x="1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4"/>
                  <a:pt x="0" y="154"/>
                  <a:pt x="0" y="154"/>
                </a:cubicBezTo>
                <a:cubicBezTo>
                  <a:pt x="100" y="154"/>
                  <a:pt x="100" y="154"/>
                  <a:pt x="100" y="154"/>
                </a:cubicBezTo>
                <a:cubicBezTo>
                  <a:pt x="98" y="102"/>
                  <a:pt x="119" y="45"/>
                  <a:pt x="147" y="0"/>
                </a:cubicBezTo>
                <a:close/>
              </a:path>
            </a:pathLst>
          </a:custGeom>
          <a:solidFill>
            <a:srgbClr val="F2D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719"/>
          <p:cNvSpPr/>
          <p:nvPr userDrawn="1"/>
        </p:nvSpPr>
        <p:spPr bwMode="auto">
          <a:xfrm>
            <a:off x="2874935" y="3138489"/>
            <a:ext cx="839779" cy="274638"/>
          </a:xfrm>
          <a:custGeom>
            <a:avLst/>
            <a:gdLst>
              <a:gd name="T0" fmla="*/ 471 w 471"/>
              <a:gd name="T1" fmla="*/ 0 h 154"/>
              <a:gd name="T2" fmla="*/ 49 w 471"/>
              <a:gd name="T3" fmla="*/ 0 h 154"/>
              <a:gd name="T4" fmla="*/ 2 w 471"/>
              <a:gd name="T5" fmla="*/ 154 h 154"/>
              <a:gd name="T6" fmla="*/ 471 w 471"/>
              <a:gd name="T7" fmla="*/ 154 h 154"/>
              <a:gd name="T8" fmla="*/ 471 w 471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1" h="154">
                <a:moveTo>
                  <a:pt x="471" y="0"/>
                </a:moveTo>
                <a:cubicBezTo>
                  <a:pt x="49" y="0"/>
                  <a:pt x="49" y="0"/>
                  <a:pt x="49" y="0"/>
                </a:cubicBezTo>
                <a:cubicBezTo>
                  <a:pt x="21" y="45"/>
                  <a:pt x="0" y="102"/>
                  <a:pt x="2" y="154"/>
                </a:cubicBezTo>
                <a:cubicBezTo>
                  <a:pt x="471" y="154"/>
                  <a:pt x="471" y="154"/>
                  <a:pt x="471" y="154"/>
                </a:cubicBezTo>
                <a:lnTo>
                  <a:pt x="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Rectangle 1720"/>
          <p:cNvSpPr>
            <a:spLocks noChangeArrowheads="1"/>
          </p:cNvSpPr>
          <p:nvPr userDrawn="1"/>
        </p:nvSpPr>
        <p:spPr bwMode="auto">
          <a:xfrm>
            <a:off x="2641575" y="3189289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Rectangle 1721"/>
          <p:cNvSpPr>
            <a:spLocks noChangeArrowheads="1"/>
          </p:cNvSpPr>
          <p:nvPr userDrawn="1"/>
        </p:nvSpPr>
        <p:spPr bwMode="auto">
          <a:xfrm>
            <a:off x="2641575" y="3241677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Rectangle 1722"/>
          <p:cNvSpPr>
            <a:spLocks noChangeArrowheads="1"/>
          </p:cNvSpPr>
          <p:nvPr userDrawn="1"/>
        </p:nvSpPr>
        <p:spPr bwMode="auto">
          <a:xfrm>
            <a:off x="2641575" y="3292477"/>
            <a:ext cx="1073139" cy="15875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Rectangle 1723"/>
          <p:cNvSpPr>
            <a:spLocks noChangeArrowheads="1"/>
          </p:cNvSpPr>
          <p:nvPr userDrawn="1"/>
        </p:nvSpPr>
        <p:spPr bwMode="auto">
          <a:xfrm>
            <a:off x="2641575" y="3346452"/>
            <a:ext cx="1073139" cy="14288"/>
          </a:xfrm>
          <a:prstGeom prst="rect">
            <a:avLst/>
          </a:prstGeom>
          <a:solidFill>
            <a:srgbClr val="F9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1724"/>
          <p:cNvSpPr/>
          <p:nvPr userDrawn="1"/>
        </p:nvSpPr>
        <p:spPr bwMode="auto">
          <a:xfrm>
            <a:off x="2554263" y="3057527"/>
            <a:ext cx="347659" cy="433388"/>
          </a:xfrm>
          <a:custGeom>
            <a:avLst/>
            <a:gdLst>
              <a:gd name="T0" fmla="*/ 100 w 195"/>
              <a:gd name="T1" fmla="*/ 114 h 243"/>
              <a:gd name="T2" fmla="*/ 195 w 195"/>
              <a:gd name="T3" fmla="*/ 0 h 243"/>
              <a:gd name="T4" fmla="*/ 50 w 195"/>
              <a:gd name="T5" fmla="*/ 0 h 243"/>
              <a:gd name="T6" fmla="*/ 67 w 195"/>
              <a:gd name="T7" fmla="*/ 243 h 243"/>
              <a:gd name="T8" fmla="*/ 195 w 195"/>
              <a:gd name="T9" fmla="*/ 243 h 243"/>
              <a:gd name="T10" fmla="*/ 100 w 195"/>
              <a:gd name="T11" fmla="*/ 114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243">
                <a:moveTo>
                  <a:pt x="100" y="114"/>
                </a:moveTo>
                <a:cubicBezTo>
                  <a:pt x="100" y="35"/>
                  <a:pt x="147" y="0"/>
                  <a:pt x="1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0" y="63"/>
                  <a:pt x="25" y="166"/>
                  <a:pt x="67" y="243"/>
                </a:cubicBezTo>
                <a:cubicBezTo>
                  <a:pt x="195" y="243"/>
                  <a:pt x="195" y="243"/>
                  <a:pt x="195" y="243"/>
                </a:cubicBezTo>
                <a:cubicBezTo>
                  <a:pt x="147" y="243"/>
                  <a:pt x="100" y="211"/>
                  <a:pt x="100" y="114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1725"/>
          <p:cNvSpPr/>
          <p:nvPr userDrawn="1"/>
        </p:nvSpPr>
        <p:spPr bwMode="auto">
          <a:xfrm>
            <a:off x="1703371" y="3057527"/>
            <a:ext cx="969953" cy="433388"/>
          </a:xfrm>
          <a:custGeom>
            <a:avLst/>
            <a:gdLst>
              <a:gd name="T0" fmla="*/ 527 w 544"/>
              <a:gd name="T1" fmla="*/ 0 h 243"/>
              <a:gd name="T2" fmla="*/ 86 w 544"/>
              <a:gd name="T3" fmla="*/ 0 h 243"/>
              <a:gd name="T4" fmla="*/ 0 w 544"/>
              <a:gd name="T5" fmla="*/ 86 h 243"/>
              <a:gd name="T6" fmla="*/ 0 w 544"/>
              <a:gd name="T7" fmla="*/ 157 h 243"/>
              <a:gd name="T8" fmla="*/ 86 w 544"/>
              <a:gd name="T9" fmla="*/ 243 h 243"/>
              <a:gd name="T10" fmla="*/ 544 w 544"/>
              <a:gd name="T11" fmla="*/ 243 h 243"/>
              <a:gd name="T12" fmla="*/ 527 w 544"/>
              <a:gd name="T13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243">
                <a:moveTo>
                  <a:pt x="527" y="0"/>
                </a:moveTo>
                <a:cubicBezTo>
                  <a:pt x="86" y="0"/>
                  <a:pt x="86" y="0"/>
                  <a:pt x="86" y="0"/>
                </a:cubicBezTo>
                <a:cubicBezTo>
                  <a:pt x="39" y="0"/>
                  <a:pt x="0" y="39"/>
                  <a:pt x="0" y="86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205"/>
                  <a:pt x="39" y="243"/>
                  <a:pt x="86" y="243"/>
                </a:cubicBezTo>
                <a:cubicBezTo>
                  <a:pt x="544" y="243"/>
                  <a:pt x="544" y="243"/>
                  <a:pt x="544" y="243"/>
                </a:cubicBezTo>
                <a:cubicBezTo>
                  <a:pt x="502" y="166"/>
                  <a:pt x="477" y="63"/>
                  <a:pt x="527" y="0"/>
                </a:cubicBezTo>
                <a:close/>
              </a:path>
            </a:pathLst>
          </a:custGeom>
          <a:solidFill>
            <a:srgbClr val="FF6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1726"/>
          <p:cNvSpPr/>
          <p:nvPr userDrawn="1"/>
        </p:nvSpPr>
        <p:spPr bwMode="auto">
          <a:xfrm>
            <a:off x="2700311" y="3413127"/>
            <a:ext cx="1068377" cy="77788"/>
          </a:xfrm>
          <a:custGeom>
            <a:avLst/>
            <a:gdLst>
              <a:gd name="T0" fmla="*/ 599 w 599"/>
              <a:gd name="T1" fmla="*/ 22 h 44"/>
              <a:gd name="T2" fmla="*/ 576 w 599"/>
              <a:gd name="T3" fmla="*/ 0 h 44"/>
              <a:gd name="T4" fmla="*/ 22 w 599"/>
              <a:gd name="T5" fmla="*/ 0 h 44"/>
              <a:gd name="T6" fmla="*/ 0 w 599"/>
              <a:gd name="T7" fmla="*/ 22 h 44"/>
              <a:gd name="T8" fmla="*/ 22 w 599"/>
              <a:gd name="T9" fmla="*/ 44 h 44"/>
              <a:gd name="T10" fmla="*/ 576 w 599"/>
              <a:gd name="T11" fmla="*/ 44 h 44"/>
              <a:gd name="T12" fmla="*/ 599 w 599"/>
              <a:gd name="T13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9" h="44">
                <a:moveTo>
                  <a:pt x="599" y="22"/>
                </a:moveTo>
                <a:cubicBezTo>
                  <a:pt x="599" y="10"/>
                  <a:pt x="589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576" y="44"/>
                  <a:pt x="576" y="44"/>
                  <a:pt x="576" y="44"/>
                </a:cubicBezTo>
                <a:cubicBezTo>
                  <a:pt x="589" y="44"/>
                  <a:pt x="599" y="34"/>
                  <a:pt x="599" y="22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1727"/>
          <p:cNvSpPr/>
          <p:nvPr userDrawn="1"/>
        </p:nvSpPr>
        <p:spPr bwMode="auto">
          <a:xfrm>
            <a:off x="2700311" y="3057527"/>
            <a:ext cx="1068377" cy="80963"/>
          </a:xfrm>
          <a:custGeom>
            <a:avLst/>
            <a:gdLst>
              <a:gd name="T0" fmla="*/ 599 w 599"/>
              <a:gd name="T1" fmla="*/ 23 h 45"/>
              <a:gd name="T2" fmla="*/ 576 w 599"/>
              <a:gd name="T3" fmla="*/ 0 h 45"/>
              <a:gd name="T4" fmla="*/ 22 w 599"/>
              <a:gd name="T5" fmla="*/ 0 h 45"/>
              <a:gd name="T6" fmla="*/ 0 w 599"/>
              <a:gd name="T7" fmla="*/ 23 h 45"/>
              <a:gd name="T8" fmla="*/ 22 w 599"/>
              <a:gd name="T9" fmla="*/ 45 h 45"/>
              <a:gd name="T10" fmla="*/ 576 w 599"/>
              <a:gd name="T11" fmla="*/ 45 h 45"/>
              <a:gd name="T12" fmla="*/ 599 w 599"/>
              <a:gd name="T13" fmla="*/ 2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9" h="45">
                <a:moveTo>
                  <a:pt x="599" y="23"/>
                </a:moveTo>
                <a:cubicBezTo>
                  <a:pt x="599" y="10"/>
                  <a:pt x="589" y="0"/>
                  <a:pt x="57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576" y="45"/>
                  <a:pt x="576" y="45"/>
                  <a:pt x="576" y="45"/>
                </a:cubicBezTo>
                <a:cubicBezTo>
                  <a:pt x="589" y="45"/>
                  <a:pt x="599" y="35"/>
                  <a:pt x="599" y="23"/>
                </a:cubicBezTo>
                <a:close/>
              </a:path>
            </a:pathLst>
          </a:custGeom>
          <a:solidFill>
            <a:srgbClr val="F451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1728"/>
          <p:cNvSpPr/>
          <p:nvPr userDrawn="1"/>
        </p:nvSpPr>
        <p:spPr bwMode="auto">
          <a:xfrm>
            <a:off x="2903509" y="2379664"/>
            <a:ext cx="222248" cy="233363"/>
          </a:xfrm>
          <a:custGeom>
            <a:avLst/>
            <a:gdLst>
              <a:gd name="T0" fmla="*/ 125 w 125"/>
              <a:gd name="T1" fmla="*/ 0 h 131"/>
              <a:gd name="T2" fmla="*/ 0 w 125"/>
              <a:gd name="T3" fmla="*/ 0 h 131"/>
              <a:gd name="T4" fmla="*/ 0 w 125"/>
              <a:gd name="T5" fmla="*/ 131 h 131"/>
              <a:gd name="T6" fmla="*/ 85 w 125"/>
              <a:gd name="T7" fmla="*/ 131 h 131"/>
              <a:gd name="T8" fmla="*/ 125 w 125"/>
              <a:gd name="T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131">
                <a:moveTo>
                  <a:pt x="12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1"/>
                  <a:pt x="0" y="131"/>
                  <a:pt x="0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4" y="87"/>
                  <a:pt x="102" y="38"/>
                  <a:pt x="125" y="0"/>
                </a:cubicBezTo>
              </a:path>
            </a:pathLst>
          </a:custGeom>
          <a:solidFill>
            <a:srgbClr val="D4D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1729"/>
          <p:cNvSpPr/>
          <p:nvPr userDrawn="1"/>
        </p:nvSpPr>
        <p:spPr bwMode="auto">
          <a:xfrm>
            <a:off x="3052733" y="2379664"/>
            <a:ext cx="719130" cy="233363"/>
          </a:xfrm>
          <a:custGeom>
            <a:avLst/>
            <a:gdLst>
              <a:gd name="T0" fmla="*/ 403 w 403"/>
              <a:gd name="T1" fmla="*/ 0 h 131"/>
              <a:gd name="T2" fmla="*/ 41 w 403"/>
              <a:gd name="T3" fmla="*/ 0 h 131"/>
              <a:gd name="T4" fmla="*/ 1 w 403"/>
              <a:gd name="T5" fmla="*/ 131 h 131"/>
              <a:gd name="T6" fmla="*/ 403 w 403"/>
              <a:gd name="T7" fmla="*/ 131 h 131"/>
              <a:gd name="T8" fmla="*/ 403 w 403"/>
              <a:gd name="T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31">
                <a:moveTo>
                  <a:pt x="403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38"/>
                  <a:pt x="0" y="87"/>
                  <a:pt x="1" y="131"/>
                </a:cubicBezTo>
                <a:cubicBezTo>
                  <a:pt x="403" y="131"/>
                  <a:pt x="403" y="131"/>
                  <a:pt x="403" y="131"/>
                </a:cubicBezTo>
                <a:cubicBezTo>
                  <a:pt x="403" y="0"/>
                  <a:pt x="403" y="0"/>
                  <a:pt x="40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Rectangle 1730"/>
          <p:cNvSpPr>
            <a:spLocks noChangeArrowheads="1"/>
          </p:cNvSpPr>
          <p:nvPr userDrawn="1"/>
        </p:nvSpPr>
        <p:spPr bwMode="auto">
          <a:xfrm>
            <a:off x="2854297" y="2424114"/>
            <a:ext cx="49212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Rectangle 1731"/>
          <p:cNvSpPr>
            <a:spLocks noChangeArrowheads="1"/>
          </p:cNvSpPr>
          <p:nvPr userDrawn="1"/>
        </p:nvSpPr>
        <p:spPr bwMode="auto">
          <a:xfrm>
            <a:off x="2854297" y="2424114"/>
            <a:ext cx="49212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1732"/>
          <p:cNvSpPr/>
          <p:nvPr userDrawn="1"/>
        </p:nvSpPr>
        <p:spPr bwMode="auto">
          <a:xfrm>
            <a:off x="2903509" y="2424114"/>
            <a:ext cx="200023" cy="12700"/>
          </a:xfrm>
          <a:custGeom>
            <a:avLst/>
            <a:gdLst>
              <a:gd name="T0" fmla="*/ 112 w 112"/>
              <a:gd name="T1" fmla="*/ 0 h 7"/>
              <a:gd name="T2" fmla="*/ 0 w 112"/>
              <a:gd name="T3" fmla="*/ 0 h 7"/>
              <a:gd name="T4" fmla="*/ 0 w 112"/>
              <a:gd name="T5" fmla="*/ 7 h 7"/>
              <a:gd name="T6" fmla="*/ 108 w 112"/>
              <a:gd name="T7" fmla="*/ 7 h 7"/>
              <a:gd name="T8" fmla="*/ 112 w 11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">
                <a:moveTo>
                  <a:pt x="11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08" y="7"/>
                  <a:pt x="108" y="7"/>
                  <a:pt x="108" y="7"/>
                </a:cubicBezTo>
                <a:cubicBezTo>
                  <a:pt x="109" y="4"/>
                  <a:pt x="111" y="2"/>
                  <a:pt x="112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733"/>
          <p:cNvSpPr/>
          <p:nvPr userDrawn="1"/>
        </p:nvSpPr>
        <p:spPr bwMode="auto">
          <a:xfrm>
            <a:off x="3095595" y="2424114"/>
            <a:ext cx="676268" cy="12700"/>
          </a:xfrm>
          <a:custGeom>
            <a:avLst/>
            <a:gdLst>
              <a:gd name="T0" fmla="*/ 379 w 379"/>
              <a:gd name="T1" fmla="*/ 0 h 7"/>
              <a:gd name="T2" fmla="*/ 4 w 379"/>
              <a:gd name="T3" fmla="*/ 0 h 7"/>
              <a:gd name="T4" fmla="*/ 0 w 379"/>
              <a:gd name="T5" fmla="*/ 7 h 7"/>
              <a:gd name="T6" fmla="*/ 379 w 379"/>
              <a:gd name="T7" fmla="*/ 7 h 7"/>
              <a:gd name="T8" fmla="*/ 379 w 379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7">
                <a:moveTo>
                  <a:pt x="379" y="0"/>
                </a:moveTo>
                <a:cubicBezTo>
                  <a:pt x="4" y="0"/>
                  <a:pt x="4" y="0"/>
                  <a:pt x="4" y="0"/>
                </a:cubicBezTo>
                <a:cubicBezTo>
                  <a:pt x="3" y="2"/>
                  <a:pt x="1" y="4"/>
                  <a:pt x="0" y="7"/>
                </a:cubicBezTo>
                <a:cubicBezTo>
                  <a:pt x="379" y="7"/>
                  <a:pt x="379" y="7"/>
                  <a:pt x="379" y="7"/>
                </a:cubicBezTo>
                <a:cubicBezTo>
                  <a:pt x="379" y="0"/>
                  <a:pt x="379" y="0"/>
                  <a:pt x="379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Rectangle 1734"/>
          <p:cNvSpPr>
            <a:spLocks noChangeArrowheads="1"/>
          </p:cNvSpPr>
          <p:nvPr userDrawn="1"/>
        </p:nvSpPr>
        <p:spPr bwMode="auto">
          <a:xfrm>
            <a:off x="2854297" y="2468564"/>
            <a:ext cx="49212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Rectangle 1735"/>
          <p:cNvSpPr>
            <a:spLocks noChangeArrowheads="1"/>
          </p:cNvSpPr>
          <p:nvPr userDrawn="1"/>
        </p:nvSpPr>
        <p:spPr bwMode="auto">
          <a:xfrm>
            <a:off x="2854297" y="2468564"/>
            <a:ext cx="49212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736"/>
          <p:cNvSpPr/>
          <p:nvPr userDrawn="1"/>
        </p:nvSpPr>
        <p:spPr bwMode="auto">
          <a:xfrm>
            <a:off x="2903509" y="2468564"/>
            <a:ext cx="180973" cy="12700"/>
          </a:xfrm>
          <a:custGeom>
            <a:avLst/>
            <a:gdLst>
              <a:gd name="T0" fmla="*/ 101 w 101"/>
              <a:gd name="T1" fmla="*/ 0 h 7"/>
              <a:gd name="T2" fmla="*/ 0 w 101"/>
              <a:gd name="T3" fmla="*/ 0 h 7"/>
              <a:gd name="T4" fmla="*/ 0 w 101"/>
              <a:gd name="T5" fmla="*/ 7 h 7"/>
              <a:gd name="T6" fmla="*/ 98 w 101"/>
              <a:gd name="T7" fmla="*/ 7 h 7"/>
              <a:gd name="T8" fmla="*/ 101 w 10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7">
                <a:moveTo>
                  <a:pt x="10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98" y="7"/>
                  <a:pt x="98" y="7"/>
                  <a:pt x="98" y="7"/>
                </a:cubicBezTo>
                <a:cubicBezTo>
                  <a:pt x="99" y="4"/>
                  <a:pt x="100" y="2"/>
                  <a:pt x="101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737"/>
          <p:cNvSpPr/>
          <p:nvPr userDrawn="1"/>
        </p:nvSpPr>
        <p:spPr bwMode="auto">
          <a:xfrm>
            <a:off x="3078133" y="2468564"/>
            <a:ext cx="693731" cy="12700"/>
          </a:xfrm>
          <a:custGeom>
            <a:avLst/>
            <a:gdLst>
              <a:gd name="T0" fmla="*/ 389 w 389"/>
              <a:gd name="T1" fmla="*/ 0 h 7"/>
              <a:gd name="T2" fmla="*/ 3 w 389"/>
              <a:gd name="T3" fmla="*/ 0 h 7"/>
              <a:gd name="T4" fmla="*/ 0 w 389"/>
              <a:gd name="T5" fmla="*/ 7 h 7"/>
              <a:gd name="T6" fmla="*/ 389 w 389"/>
              <a:gd name="T7" fmla="*/ 7 h 7"/>
              <a:gd name="T8" fmla="*/ 389 w 389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" h="7">
                <a:moveTo>
                  <a:pt x="389" y="0"/>
                </a:moveTo>
                <a:cubicBezTo>
                  <a:pt x="3" y="0"/>
                  <a:pt x="3" y="0"/>
                  <a:pt x="3" y="0"/>
                </a:cubicBezTo>
                <a:cubicBezTo>
                  <a:pt x="2" y="2"/>
                  <a:pt x="1" y="4"/>
                  <a:pt x="0" y="7"/>
                </a:cubicBezTo>
                <a:cubicBezTo>
                  <a:pt x="389" y="7"/>
                  <a:pt x="389" y="7"/>
                  <a:pt x="389" y="7"/>
                </a:cubicBezTo>
                <a:cubicBezTo>
                  <a:pt x="389" y="0"/>
                  <a:pt x="389" y="0"/>
                  <a:pt x="389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Rectangle 1738"/>
          <p:cNvSpPr>
            <a:spLocks noChangeArrowheads="1"/>
          </p:cNvSpPr>
          <p:nvPr userDrawn="1"/>
        </p:nvSpPr>
        <p:spPr bwMode="auto">
          <a:xfrm>
            <a:off x="2854297" y="2513014"/>
            <a:ext cx="49212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Rectangle 1739"/>
          <p:cNvSpPr>
            <a:spLocks noChangeArrowheads="1"/>
          </p:cNvSpPr>
          <p:nvPr userDrawn="1"/>
        </p:nvSpPr>
        <p:spPr bwMode="auto">
          <a:xfrm>
            <a:off x="2854297" y="2513014"/>
            <a:ext cx="49212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1740"/>
          <p:cNvSpPr/>
          <p:nvPr userDrawn="1"/>
        </p:nvSpPr>
        <p:spPr bwMode="auto">
          <a:xfrm>
            <a:off x="2903509" y="2513014"/>
            <a:ext cx="166686" cy="12700"/>
          </a:xfrm>
          <a:custGeom>
            <a:avLst/>
            <a:gdLst>
              <a:gd name="T0" fmla="*/ 93 w 93"/>
              <a:gd name="T1" fmla="*/ 0 h 7"/>
              <a:gd name="T2" fmla="*/ 0 w 93"/>
              <a:gd name="T3" fmla="*/ 0 h 7"/>
              <a:gd name="T4" fmla="*/ 0 w 93"/>
              <a:gd name="T5" fmla="*/ 7 h 7"/>
              <a:gd name="T6" fmla="*/ 91 w 93"/>
              <a:gd name="T7" fmla="*/ 7 h 7"/>
              <a:gd name="T8" fmla="*/ 93 w 93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7">
                <a:moveTo>
                  <a:pt x="9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91" y="7"/>
                  <a:pt x="91" y="7"/>
                  <a:pt x="91" y="7"/>
                </a:cubicBezTo>
                <a:cubicBezTo>
                  <a:pt x="91" y="4"/>
                  <a:pt x="92" y="2"/>
                  <a:pt x="93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1741"/>
          <p:cNvSpPr/>
          <p:nvPr userDrawn="1"/>
        </p:nvSpPr>
        <p:spPr bwMode="auto">
          <a:xfrm>
            <a:off x="3065433" y="2513014"/>
            <a:ext cx="706430" cy="12700"/>
          </a:xfrm>
          <a:custGeom>
            <a:avLst/>
            <a:gdLst>
              <a:gd name="T0" fmla="*/ 396 w 396"/>
              <a:gd name="T1" fmla="*/ 0 h 7"/>
              <a:gd name="T2" fmla="*/ 2 w 396"/>
              <a:gd name="T3" fmla="*/ 0 h 7"/>
              <a:gd name="T4" fmla="*/ 0 w 396"/>
              <a:gd name="T5" fmla="*/ 7 h 7"/>
              <a:gd name="T6" fmla="*/ 396 w 396"/>
              <a:gd name="T7" fmla="*/ 7 h 7"/>
              <a:gd name="T8" fmla="*/ 396 w 396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7">
                <a:moveTo>
                  <a:pt x="39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2"/>
                  <a:pt x="0" y="4"/>
                  <a:pt x="0" y="7"/>
                </a:cubicBezTo>
                <a:cubicBezTo>
                  <a:pt x="396" y="7"/>
                  <a:pt x="396" y="7"/>
                  <a:pt x="396" y="7"/>
                </a:cubicBezTo>
                <a:cubicBezTo>
                  <a:pt x="396" y="0"/>
                  <a:pt x="396" y="0"/>
                  <a:pt x="396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Rectangle 1742"/>
          <p:cNvSpPr>
            <a:spLocks noChangeArrowheads="1"/>
          </p:cNvSpPr>
          <p:nvPr userDrawn="1"/>
        </p:nvSpPr>
        <p:spPr bwMode="auto">
          <a:xfrm>
            <a:off x="2854297" y="2557464"/>
            <a:ext cx="49212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Rectangle 1743"/>
          <p:cNvSpPr>
            <a:spLocks noChangeArrowheads="1"/>
          </p:cNvSpPr>
          <p:nvPr userDrawn="1"/>
        </p:nvSpPr>
        <p:spPr bwMode="auto">
          <a:xfrm>
            <a:off x="2854297" y="2557464"/>
            <a:ext cx="49212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1744"/>
          <p:cNvSpPr/>
          <p:nvPr userDrawn="1"/>
        </p:nvSpPr>
        <p:spPr bwMode="auto">
          <a:xfrm>
            <a:off x="2903509" y="2557464"/>
            <a:ext cx="155573" cy="12700"/>
          </a:xfrm>
          <a:custGeom>
            <a:avLst/>
            <a:gdLst>
              <a:gd name="T0" fmla="*/ 87 w 87"/>
              <a:gd name="T1" fmla="*/ 0 h 7"/>
              <a:gd name="T2" fmla="*/ 0 w 87"/>
              <a:gd name="T3" fmla="*/ 0 h 7"/>
              <a:gd name="T4" fmla="*/ 0 w 87"/>
              <a:gd name="T5" fmla="*/ 7 h 7"/>
              <a:gd name="T6" fmla="*/ 86 w 87"/>
              <a:gd name="T7" fmla="*/ 7 h 7"/>
              <a:gd name="T8" fmla="*/ 87 w 8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7">
                <a:moveTo>
                  <a:pt x="8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86" y="7"/>
                  <a:pt x="86" y="7"/>
                  <a:pt x="86" y="7"/>
                </a:cubicBezTo>
                <a:cubicBezTo>
                  <a:pt x="87" y="5"/>
                  <a:pt x="87" y="2"/>
                  <a:pt x="87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1745"/>
          <p:cNvSpPr/>
          <p:nvPr userDrawn="1"/>
        </p:nvSpPr>
        <p:spPr bwMode="auto">
          <a:xfrm>
            <a:off x="3057495" y="2557464"/>
            <a:ext cx="714368" cy="12700"/>
          </a:xfrm>
          <a:custGeom>
            <a:avLst/>
            <a:gdLst>
              <a:gd name="T0" fmla="*/ 401 w 401"/>
              <a:gd name="T1" fmla="*/ 0 h 7"/>
              <a:gd name="T2" fmla="*/ 1 w 401"/>
              <a:gd name="T3" fmla="*/ 0 h 7"/>
              <a:gd name="T4" fmla="*/ 0 w 401"/>
              <a:gd name="T5" fmla="*/ 7 h 7"/>
              <a:gd name="T6" fmla="*/ 401 w 401"/>
              <a:gd name="T7" fmla="*/ 7 h 7"/>
              <a:gd name="T8" fmla="*/ 401 w 40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7">
                <a:moveTo>
                  <a:pt x="40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1" y="5"/>
                  <a:pt x="0" y="7"/>
                </a:cubicBezTo>
                <a:cubicBezTo>
                  <a:pt x="401" y="7"/>
                  <a:pt x="401" y="7"/>
                  <a:pt x="401" y="7"/>
                </a:cubicBezTo>
                <a:cubicBezTo>
                  <a:pt x="401" y="0"/>
                  <a:pt x="401" y="0"/>
                  <a:pt x="401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1746"/>
          <p:cNvSpPr/>
          <p:nvPr userDrawn="1"/>
        </p:nvSpPr>
        <p:spPr bwMode="auto">
          <a:xfrm>
            <a:off x="2776511" y="2311402"/>
            <a:ext cx="298447" cy="371475"/>
          </a:xfrm>
          <a:custGeom>
            <a:avLst/>
            <a:gdLst>
              <a:gd name="T0" fmla="*/ 87 w 167"/>
              <a:gd name="T1" fmla="*/ 97 h 208"/>
              <a:gd name="T2" fmla="*/ 167 w 167"/>
              <a:gd name="T3" fmla="*/ 0 h 208"/>
              <a:gd name="T4" fmla="*/ 44 w 167"/>
              <a:gd name="T5" fmla="*/ 0 h 208"/>
              <a:gd name="T6" fmla="*/ 58 w 167"/>
              <a:gd name="T7" fmla="*/ 208 h 208"/>
              <a:gd name="T8" fmla="*/ 167 w 167"/>
              <a:gd name="T9" fmla="*/ 208 h 208"/>
              <a:gd name="T10" fmla="*/ 87 w 167"/>
              <a:gd name="T11" fmla="*/ 97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" h="208">
                <a:moveTo>
                  <a:pt x="87" y="97"/>
                </a:moveTo>
                <a:cubicBezTo>
                  <a:pt x="87" y="30"/>
                  <a:pt x="126" y="0"/>
                  <a:pt x="16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0" y="53"/>
                  <a:pt x="22" y="141"/>
                  <a:pt x="58" y="208"/>
                </a:cubicBezTo>
                <a:cubicBezTo>
                  <a:pt x="167" y="208"/>
                  <a:pt x="167" y="208"/>
                  <a:pt x="167" y="208"/>
                </a:cubicBezTo>
                <a:cubicBezTo>
                  <a:pt x="126" y="208"/>
                  <a:pt x="87" y="180"/>
                  <a:pt x="87" y="97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1747"/>
          <p:cNvSpPr/>
          <p:nvPr userDrawn="1"/>
        </p:nvSpPr>
        <p:spPr bwMode="auto">
          <a:xfrm>
            <a:off x="2049443" y="2311402"/>
            <a:ext cx="830254" cy="371475"/>
          </a:xfrm>
          <a:custGeom>
            <a:avLst/>
            <a:gdLst>
              <a:gd name="T0" fmla="*/ 452 w 466"/>
              <a:gd name="T1" fmla="*/ 0 h 208"/>
              <a:gd name="T2" fmla="*/ 74 w 466"/>
              <a:gd name="T3" fmla="*/ 0 h 208"/>
              <a:gd name="T4" fmla="*/ 0 w 466"/>
              <a:gd name="T5" fmla="*/ 73 h 208"/>
              <a:gd name="T6" fmla="*/ 0 w 466"/>
              <a:gd name="T7" fmla="*/ 134 h 208"/>
              <a:gd name="T8" fmla="*/ 74 w 466"/>
              <a:gd name="T9" fmla="*/ 208 h 208"/>
              <a:gd name="T10" fmla="*/ 466 w 466"/>
              <a:gd name="T11" fmla="*/ 208 h 208"/>
              <a:gd name="T12" fmla="*/ 452 w 466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208">
                <a:moveTo>
                  <a:pt x="452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75"/>
                  <a:pt x="33" y="208"/>
                  <a:pt x="74" y="208"/>
                </a:cubicBezTo>
                <a:cubicBezTo>
                  <a:pt x="466" y="208"/>
                  <a:pt x="466" y="208"/>
                  <a:pt x="466" y="208"/>
                </a:cubicBezTo>
                <a:cubicBezTo>
                  <a:pt x="430" y="141"/>
                  <a:pt x="408" y="53"/>
                  <a:pt x="452" y="0"/>
                </a:cubicBezTo>
                <a:close/>
              </a:path>
            </a:pathLst>
          </a:custGeom>
          <a:solidFill>
            <a:srgbClr val="01AC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1748"/>
          <p:cNvSpPr/>
          <p:nvPr userDrawn="1"/>
        </p:nvSpPr>
        <p:spPr bwMode="auto">
          <a:xfrm>
            <a:off x="2903509" y="2613027"/>
            <a:ext cx="914391" cy="69850"/>
          </a:xfrm>
          <a:custGeom>
            <a:avLst/>
            <a:gdLst>
              <a:gd name="T0" fmla="*/ 513 w 513"/>
              <a:gd name="T1" fmla="*/ 20 h 39"/>
              <a:gd name="T2" fmla="*/ 493 w 513"/>
              <a:gd name="T3" fmla="*/ 0 h 39"/>
              <a:gd name="T4" fmla="*/ 19 w 513"/>
              <a:gd name="T5" fmla="*/ 0 h 39"/>
              <a:gd name="T6" fmla="*/ 0 w 513"/>
              <a:gd name="T7" fmla="*/ 20 h 39"/>
              <a:gd name="T8" fmla="*/ 19 w 513"/>
              <a:gd name="T9" fmla="*/ 39 h 39"/>
              <a:gd name="T10" fmla="*/ 493 w 513"/>
              <a:gd name="T11" fmla="*/ 39 h 39"/>
              <a:gd name="T12" fmla="*/ 513 w 513"/>
              <a:gd name="T13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39">
                <a:moveTo>
                  <a:pt x="513" y="20"/>
                </a:moveTo>
                <a:cubicBezTo>
                  <a:pt x="513" y="9"/>
                  <a:pt x="504" y="0"/>
                  <a:pt x="49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9"/>
                  <a:pt x="0" y="20"/>
                </a:cubicBezTo>
                <a:cubicBezTo>
                  <a:pt x="0" y="30"/>
                  <a:pt x="8" y="39"/>
                  <a:pt x="19" y="39"/>
                </a:cubicBezTo>
                <a:cubicBezTo>
                  <a:pt x="493" y="39"/>
                  <a:pt x="493" y="39"/>
                  <a:pt x="493" y="39"/>
                </a:cubicBezTo>
                <a:cubicBezTo>
                  <a:pt x="504" y="39"/>
                  <a:pt x="513" y="30"/>
                  <a:pt x="513" y="20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1749"/>
          <p:cNvSpPr/>
          <p:nvPr userDrawn="1"/>
        </p:nvSpPr>
        <p:spPr bwMode="auto">
          <a:xfrm>
            <a:off x="2903509" y="2311402"/>
            <a:ext cx="914391" cy="68263"/>
          </a:xfrm>
          <a:custGeom>
            <a:avLst/>
            <a:gdLst>
              <a:gd name="T0" fmla="*/ 513 w 513"/>
              <a:gd name="T1" fmla="*/ 19 h 38"/>
              <a:gd name="T2" fmla="*/ 493 w 513"/>
              <a:gd name="T3" fmla="*/ 0 h 38"/>
              <a:gd name="T4" fmla="*/ 19 w 513"/>
              <a:gd name="T5" fmla="*/ 0 h 38"/>
              <a:gd name="T6" fmla="*/ 0 w 513"/>
              <a:gd name="T7" fmla="*/ 19 h 38"/>
              <a:gd name="T8" fmla="*/ 19 w 513"/>
              <a:gd name="T9" fmla="*/ 38 h 38"/>
              <a:gd name="T10" fmla="*/ 493 w 513"/>
              <a:gd name="T11" fmla="*/ 38 h 38"/>
              <a:gd name="T12" fmla="*/ 513 w 513"/>
              <a:gd name="T1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3" h="38">
                <a:moveTo>
                  <a:pt x="513" y="19"/>
                </a:moveTo>
                <a:cubicBezTo>
                  <a:pt x="513" y="8"/>
                  <a:pt x="504" y="0"/>
                  <a:pt x="49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9"/>
                  <a:pt x="8" y="38"/>
                  <a:pt x="19" y="38"/>
                </a:cubicBezTo>
                <a:cubicBezTo>
                  <a:pt x="493" y="38"/>
                  <a:pt x="493" y="38"/>
                  <a:pt x="493" y="38"/>
                </a:cubicBezTo>
                <a:cubicBezTo>
                  <a:pt x="504" y="38"/>
                  <a:pt x="513" y="29"/>
                  <a:pt x="513" y="19"/>
                </a:cubicBezTo>
                <a:close/>
              </a:path>
            </a:pathLst>
          </a:custGeom>
          <a:solidFill>
            <a:srgbClr val="009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1750"/>
          <p:cNvSpPr/>
          <p:nvPr userDrawn="1"/>
        </p:nvSpPr>
        <p:spPr bwMode="auto">
          <a:xfrm>
            <a:off x="3001933" y="2751139"/>
            <a:ext cx="223835" cy="234950"/>
          </a:xfrm>
          <a:custGeom>
            <a:avLst/>
            <a:gdLst>
              <a:gd name="T0" fmla="*/ 126 w 126"/>
              <a:gd name="T1" fmla="*/ 0 h 132"/>
              <a:gd name="T2" fmla="*/ 0 w 126"/>
              <a:gd name="T3" fmla="*/ 0 h 132"/>
              <a:gd name="T4" fmla="*/ 0 w 126"/>
              <a:gd name="T5" fmla="*/ 132 h 132"/>
              <a:gd name="T6" fmla="*/ 86 w 126"/>
              <a:gd name="T7" fmla="*/ 132 h 132"/>
              <a:gd name="T8" fmla="*/ 126 w 126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32">
                <a:moveTo>
                  <a:pt x="12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85" y="88"/>
                  <a:pt x="102" y="38"/>
                  <a:pt x="126" y="0"/>
                </a:cubicBezTo>
              </a:path>
            </a:pathLst>
          </a:custGeom>
          <a:solidFill>
            <a:srgbClr val="D4D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1751"/>
          <p:cNvSpPr/>
          <p:nvPr userDrawn="1"/>
        </p:nvSpPr>
        <p:spPr bwMode="auto">
          <a:xfrm>
            <a:off x="3152744" y="2751139"/>
            <a:ext cx="838192" cy="234950"/>
          </a:xfrm>
          <a:custGeom>
            <a:avLst/>
            <a:gdLst>
              <a:gd name="T0" fmla="*/ 470 w 470"/>
              <a:gd name="T1" fmla="*/ 0 h 132"/>
              <a:gd name="T2" fmla="*/ 41 w 470"/>
              <a:gd name="T3" fmla="*/ 0 h 132"/>
              <a:gd name="T4" fmla="*/ 1 w 470"/>
              <a:gd name="T5" fmla="*/ 132 h 132"/>
              <a:gd name="T6" fmla="*/ 470 w 470"/>
              <a:gd name="T7" fmla="*/ 132 h 132"/>
              <a:gd name="T8" fmla="*/ 470 w 470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132">
                <a:moveTo>
                  <a:pt x="470" y="0"/>
                </a:moveTo>
                <a:cubicBezTo>
                  <a:pt x="41" y="0"/>
                  <a:pt x="41" y="0"/>
                  <a:pt x="41" y="0"/>
                </a:cubicBezTo>
                <a:cubicBezTo>
                  <a:pt x="17" y="38"/>
                  <a:pt x="0" y="88"/>
                  <a:pt x="1" y="132"/>
                </a:cubicBezTo>
                <a:cubicBezTo>
                  <a:pt x="470" y="132"/>
                  <a:pt x="470" y="132"/>
                  <a:pt x="470" y="132"/>
                </a:cubicBezTo>
                <a:cubicBezTo>
                  <a:pt x="470" y="0"/>
                  <a:pt x="470" y="0"/>
                  <a:pt x="47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Rectangle 1752"/>
          <p:cNvSpPr>
            <a:spLocks noChangeArrowheads="1"/>
          </p:cNvSpPr>
          <p:nvPr userDrawn="1"/>
        </p:nvSpPr>
        <p:spPr bwMode="auto">
          <a:xfrm>
            <a:off x="2951134" y="2795589"/>
            <a:ext cx="50799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Rectangle 1753"/>
          <p:cNvSpPr>
            <a:spLocks noChangeArrowheads="1"/>
          </p:cNvSpPr>
          <p:nvPr userDrawn="1"/>
        </p:nvSpPr>
        <p:spPr bwMode="auto">
          <a:xfrm>
            <a:off x="2951134" y="2795589"/>
            <a:ext cx="50799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1754"/>
          <p:cNvSpPr/>
          <p:nvPr userDrawn="1"/>
        </p:nvSpPr>
        <p:spPr bwMode="auto">
          <a:xfrm>
            <a:off x="3001933" y="2795589"/>
            <a:ext cx="200023" cy="12700"/>
          </a:xfrm>
          <a:custGeom>
            <a:avLst/>
            <a:gdLst>
              <a:gd name="T0" fmla="*/ 112 w 112"/>
              <a:gd name="T1" fmla="*/ 0 h 7"/>
              <a:gd name="T2" fmla="*/ 0 w 112"/>
              <a:gd name="T3" fmla="*/ 0 h 7"/>
              <a:gd name="T4" fmla="*/ 0 w 112"/>
              <a:gd name="T5" fmla="*/ 7 h 7"/>
              <a:gd name="T6" fmla="*/ 109 w 112"/>
              <a:gd name="T7" fmla="*/ 7 h 7"/>
              <a:gd name="T8" fmla="*/ 112 w 11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">
                <a:moveTo>
                  <a:pt x="11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10" y="4"/>
                  <a:pt x="111" y="2"/>
                  <a:pt x="112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1755"/>
          <p:cNvSpPr/>
          <p:nvPr userDrawn="1"/>
        </p:nvSpPr>
        <p:spPr bwMode="auto">
          <a:xfrm>
            <a:off x="3195607" y="2795589"/>
            <a:ext cx="795330" cy="12700"/>
          </a:xfrm>
          <a:custGeom>
            <a:avLst/>
            <a:gdLst>
              <a:gd name="T0" fmla="*/ 446 w 446"/>
              <a:gd name="T1" fmla="*/ 0 h 7"/>
              <a:gd name="T2" fmla="*/ 3 w 446"/>
              <a:gd name="T3" fmla="*/ 0 h 7"/>
              <a:gd name="T4" fmla="*/ 0 w 446"/>
              <a:gd name="T5" fmla="*/ 7 h 7"/>
              <a:gd name="T6" fmla="*/ 446 w 446"/>
              <a:gd name="T7" fmla="*/ 7 h 7"/>
              <a:gd name="T8" fmla="*/ 446 w 446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6" h="7">
                <a:moveTo>
                  <a:pt x="446" y="0"/>
                </a:moveTo>
                <a:cubicBezTo>
                  <a:pt x="3" y="0"/>
                  <a:pt x="3" y="0"/>
                  <a:pt x="3" y="0"/>
                </a:cubicBezTo>
                <a:cubicBezTo>
                  <a:pt x="2" y="2"/>
                  <a:pt x="1" y="4"/>
                  <a:pt x="0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0"/>
                  <a:pt x="446" y="0"/>
                  <a:pt x="446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Rectangle 1756"/>
          <p:cNvSpPr>
            <a:spLocks noChangeArrowheads="1"/>
          </p:cNvSpPr>
          <p:nvPr userDrawn="1"/>
        </p:nvSpPr>
        <p:spPr bwMode="auto">
          <a:xfrm>
            <a:off x="2951134" y="2840039"/>
            <a:ext cx="50799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Rectangle 1757"/>
          <p:cNvSpPr>
            <a:spLocks noChangeArrowheads="1"/>
          </p:cNvSpPr>
          <p:nvPr userDrawn="1"/>
        </p:nvSpPr>
        <p:spPr bwMode="auto">
          <a:xfrm>
            <a:off x="2951134" y="2840039"/>
            <a:ext cx="50799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1758"/>
          <p:cNvSpPr/>
          <p:nvPr userDrawn="1"/>
        </p:nvSpPr>
        <p:spPr bwMode="auto">
          <a:xfrm>
            <a:off x="3001933" y="2840039"/>
            <a:ext cx="179386" cy="12700"/>
          </a:xfrm>
          <a:custGeom>
            <a:avLst/>
            <a:gdLst>
              <a:gd name="T0" fmla="*/ 101 w 101"/>
              <a:gd name="T1" fmla="*/ 0 h 7"/>
              <a:gd name="T2" fmla="*/ 0 w 101"/>
              <a:gd name="T3" fmla="*/ 0 h 7"/>
              <a:gd name="T4" fmla="*/ 0 w 101"/>
              <a:gd name="T5" fmla="*/ 7 h 7"/>
              <a:gd name="T6" fmla="*/ 99 w 101"/>
              <a:gd name="T7" fmla="*/ 7 h 7"/>
              <a:gd name="T8" fmla="*/ 101 w 10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7">
                <a:moveTo>
                  <a:pt x="10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0" y="5"/>
                  <a:pt x="100" y="2"/>
                  <a:pt x="101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1759"/>
          <p:cNvSpPr/>
          <p:nvPr userDrawn="1"/>
        </p:nvSpPr>
        <p:spPr bwMode="auto">
          <a:xfrm>
            <a:off x="3178144" y="2840039"/>
            <a:ext cx="812792" cy="12700"/>
          </a:xfrm>
          <a:custGeom>
            <a:avLst/>
            <a:gdLst>
              <a:gd name="T0" fmla="*/ 456 w 456"/>
              <a:gd name="T1" fmla="*/ 0 h 7"/>
              <a:gd name="T2" fmla="*/ 2 w 456"/>
              <a:gd name="T3" fmla="*/ 0 h 7"/>
              <a:gd name="T4" fmla="*/ 0 w 456"/>
              <a:gd name="T5" fmla="*/ 7 h 7"/>
              <a:gd name="T6" fmla="*/ 456 w 456"/>
              <a:gd name="T7" fmla="*/ 7 h 7"/>
              <a:gd name="T8" fmla="*/ 456 w 456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6" h="7">
                <a:moveTo>
                  <a:pt x="45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5"/>
                  <a:pt x="0" y="7"/>
                </a:cubicBezTo>
                <a:cubicBezTo>
                  <a:pt x="456" y="7"/>
                  <a:pt x="456" y="7"/>
                  <a:pt x="456" y="7"/>
                </a:cubicBezTo>
                <a:cubicBezTo>
                  <a:pt x="456" y="0"/>
                  <a:pt x="456" y="0"/>
                  <a:pt x="456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Rectangle 1760"/>
          <p:cNvSpPr>
            <a:spLocks noChangeArrowheads="1"/>
          </p:cNvSpPr>
          <p:nvPr userDrawn="1"/>
        </p:nvSpPr>
        <p:spPr bwMode="auto">
          <a:xfrm>
            <a:off x="2951134" y="2884489"/>
            <a:ext cx="50799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Rectangle 1761"/>
          <p:cNvSpPr>
            <a:spLocks noChangeArrowheads="1"/>
          </p:cNvSpPr>
          <p:nvPr userDrawn="1"/>
        </p:nvSpPr>
        <p:spPr bwMode="auto">
          <a:xfrm>
            <a:off x="2951134" y="2884489"/>
            <a:ext cx="50799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1762"/>
          <p:cNvSpPr/>
          <p:nvPr userDrawn="1"/>
        </p:nvSpPr>
        <p:spPr bwMode="auto">
          <a:xfrm>
            <a:off x="3001933" y="2884489"/>
            <a:ext cx="165098" cy="12700"/>
          </a:xfrm>
          <a:custGeom>
            <a:avLst/>
            <a:gdLst>
              <a:gd name="T0" fmla="*/ 93 w 93"/>
              <a:gd name="T1" fmla="*/ 0 h 7"/>
              <a:gd name="T2" fmla="*/ 0 w 93"/>
              <a:gd name="T3" fmla="*/ 0 h 7"/>
              <a:gd name="T4" fmla="*/ 0 w 93"/>
              <a:gd name="T5" fmla="*/ 7 h 7"/>
              <a:gd name="T6" fmla="*/ 91 w 93"/>
              <a:gd name="T7" fmla="*/ 7 h 7"/>
              <a:gd name="T8" fmla="*/ 93 w 93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7">
                <a:moveTo>
                  <a:pt x="9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91" y="7"/>
                  <a:pt x="91" y="7"/>
                  <a:pt x="91" y="7"/>
                </a:cubicBezTo>
                <a:cubicBezTo>
                  <a:pt x="92" y="5"/>
                  <a:pt x="93" y="2"/>
                  <a:pt x="93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1763"/>
          <p:cNvSpPr/>
          <p:nvPr userDrawn="1"/>
        </p:nvSpPr>
        <p:spPr bwMode="auto">
          <a:xfrm>
            <a:off x="3163857" y="2884489"/>
            <a:ext cx="827079" cy="12700"/>
          </a:xfrm>
          <a:custGeom>
            <a:avLst/>
            <a:gdLst>
              <a:gd name="T0" fmla="*/ 464 w 464"/>
              <a:gd name="T1" fmla="*/ 0 h 7"/>
              <a:gd name="T2" fmla="*/ 2 w 464"/>
              <a:gd name="T3" fmla="*/ 0 h 7"/>
              <a:gd name="T4" fmla="*/ 0 w 464"/>
              <a:gd name="T5" fmla="*/ 7 h 7"/>
              <a:gd name="T6" fmla="*/ 464 w 464"/>
              <a:gd name="T7" fmla="*/ 7 h 7"/>
              <a:gd name="T8" fmla="*/ 464 w 464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4" h="7">
                <a:moveTo>
                  <a:pt x="464" y="0"/>
                </a:moveTo>
                <a:cubicBezTo>
                  <a:pt x="2" y="0"/>
                  <a:pt x="2" y="0"/>
                  <a:pt x="2" y="0"/>
                </a:cubicBezTo>
                <a:cubicBezTo>
                  <a:pt x="2" y="2"/>
                  <a:pt x="1" y="5"/>
                  <a:pt x="0" y="7"/>
                </a:cubicBezTo>
                <a:cubicBezTo>
                  <a:pt x="464" y="7"/>
                  <a:pt x="464" y="7"/>
                  <a:pt x="464" y="7"/>
                </a:cubicBezTo>
                <a:cubicBezTo>
                  <a:pt x="464" y="0"/>
                  <a:pt x="464" y="0"/>
                  <a:pt x="464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Rectangle 1764"/>
          <p:cNvSpPr>
            <a:spLocks noChangeArrowheads="1"/>
          </p:cNvSpPr>
          <p:nvPr userDrawn="1"/>
        </p:nvSpPr>
        <p:spPr bwMode="auto">
          <a:xfrm>
            <a:off x="2951134" y="2928939"/>
            <a:ext cx="50799" cy="12700"/>
          </a:xfrm>
          <a:prstGeom prst="rect">
            <a:avLst/>
          </a:pr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Rectangle 1765"/>
          <p:cNvSpPr>
            <a:spLocks noChangeArrowheads="1"/>
          </p:cNvSpPr>
          <p:nvPr userDrawn="1"/>
        </p:nvSpPr>
        <p:spPr bwMode="auto">
          <a:xfrm>
            <a:off x="2951134" y="2928939"/>
            <a:ext cx="50799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1766"/>
          <p:cNvSpPr/>
          <p:nvPr userDrawn="1"/>
        </p:nvSpPr>
        <p:spPr bwMode="auto">
          <a:xfrm>
            <a:off x="3001933" y="2928939"/>
            <a:ext cx="157161" cy="12700"/>
          </a:xfrm>
          <a:custGeom>
            <a:avLst/>
            <a:gdLst>
              <a:gd name="T0" fmla="*/ 88 w 88"/>
              <a:gd name="T1" fmla="*/ 0 h 7"/>
              <a:gd name="T2" fmla="*/ 0 w 88"/>
              <a:gd name="T3" fmla="*/ 0 h 7"/>
              <a:gd name="T4" fmla="*/ 0 w 88"/>
              <a:gd name="T5" fmla="*/ 7 h 7"/>
              <a:gd name="T6" fmla="*/ 87 w 88"/>
              <a:gd name="T7" fmla="*/ 7 h 7"/>
              <a:gd name="T8" fmla="*/ 88 w 8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7">
                <a:moveTo>
                  <a:pt x="8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87" y="5"/>
                  <a:pt x="88" y="2"/>
                  <a:pt x="88" y="0"/>
                </a:cubicBezTo>
              </a:path>
            </a:pathLst>
          </a:custGeom>
          <a:solidFill>
            <a:srgbClr val="A3CC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1767"/>
          <p:cNvSpPr/>
          <p:nvPr userDrawn="1"/>
        </p:nvSpPr>
        <p:spPr bwMode="auto">
          <a:xfrm>
            <a:off x="3157507" y="2928939"/>
            <a:ext cx="833429" cy="12700"/>
          </a:xfrm>
          <a:custGeom>
            <a:avLst/>
            <a:gdLst>
              <a:gd name="T0" fmla="*/ 468 w 468"/>
              <a:gd name="T1" fmla="*/ 0 h 7"/>
              <a:gd name="T2" fmla="*/ 1 w 468"/>
              <a:gd name="T3" fmla="*/ 0 h 7"/>
              <a:gd name="T4" fmla="*/ 0 w 468"/>
              <a:gd name="T5" fmla="*/ 7 h 7"/>
              <a:gd name="T6" fmla="*/ 468 w 468"/>
              <a:gd name="T7" fmla="*/ 7 h 7"/>
              <a:gd name="T8" fmla="*/ 468 w 46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7">
                <a:moveTo>
                  <a:pt x="46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5"/>
                  <a:pt x="0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0"/>
                  <a:pt x="468" y="0"/>
                  <a:pt x="468" y="0"/>
                </a:cubicBezTo>
              </a:path>
            </a:pathLst>
          </a:custGeom>
          <a:solidFill>
            <a:srgbClr val="C4E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1768"/>
          <p:cNvSpPr/>
          <p:nvPr userDrawn="1"/>
        </p:nvSpPr>
        <p:spPr bwMode="auto">
          <a:xfrm>
            <a:off x="2876522" y="2682877"/>
            <a:ext cx="298447" cy="371475"/>
          </a:xfrm>
          <a:custGeom>
            <a:avLst/>
            <a:gdLst>
              <a:gd name="T0" fmla="*/ 86 w 167"/>
              <a:gd name="T1" fmla="*/ 97 h 208"/>
              <a:gd name="T2" fmla="*/ 167 w 167"/>
              <a:gd name="T3" fmla="*/ 0 h 208"/>
              <a:gd name="T4" fmla="*/ 43 w 167"/>
              <a:gd name="T5" fmla="*/ 0 h 208"/>
              <a:gd name="T6" fmla="*/ 57 w 167"/>
              <a:gd name="T7" fmla="*/ 208 h 208"/>
              <a:gd name="T8" fmla="*/ 167 w 167"/>
              <a:gd name="T9" fmla="*/ 208 h 208"/>
              <a:gd name="T10" fmla="*/ 86 w 167"/>
              <a:gd name="T11" fmla="*/ 97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" h="208">
                <a:moveTo>
                  <a:pt x="86" y="97"/>
                </a:moveTo>
                <a:cubicBezTo>
                  <a:pt x="86" y="30"/>
                  <a:pt x="126" y="0"/>
                  <a:pt x="167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53"/>
                  <a:pt x="22" y="142"/>
                  <a:pt x="57" y="208"/>
                </a:cubicBezTo>
                <a:cubicBezTo>
                  <a:pt x="167" y="208"/>
                  <a:pt x="167" y="208"/>
                  <a:pt x="167" y="208"/>
                </a:cubicBezTo>
                <a:cubicBezTo>
                  <a:pt x="126" y="208"/>
                  <a:pt x="86" y="180"/>
                  <a:pt x="86" y="97"/>
                </a:cubicBezTo>
                <a:close/>
              </a:path>
            </a:pathLst>
          </a:custGeom>
          <a:solidFill>
            <a:srgbClr val="3B3B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1769"/>
          <p:cNvSpPr/>
          <p:nvPr userDrawn="1"/>
        </p:nvSpPr>
        <p:spPr bwMode="auto">
          <a:xfrm>
            <a:off x="1724009" y="2682877"/>
            <a:ext cx="1254113" cy="371475"/>
          </a:xfrm>
          <a:custGeom>
            <a:avLst/>
            <a:gdLst>
              <a:gd name="T0" fmla="*/ 690 w 704"/>
              <a:gd name="T1" fmla="*/ 0 h 208"/>
              <a:gd name="T2" fmla="*/ 74 w 704"/>
              <a:gd name="T3" fmla="*/ 0 h 208"/>
              <a:gd name="T4" fmla="*/ 0 w 704"/>
              <a:gd name="T5" fmla="*/ 73 h 208"/>
              <a:gd name="T6" fmla="*/ 0 w 704"/>
              <a:gd name="T7" fmla="*/ 135 h 208"/>
              <a:gd name="T8" fmla="*/ 74 w 704"/>
              <a:gd name="T9" fmla="*/ 208 h 208"/>
              <a:gd name="T10" fmla="*/ 704 w 704"/>
              <a:gd name="T11" fmla="*/ 208 h 208"/>
              <a:gd name="T12" fmla="*/ 690 w 704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4" h="208">
                <a:moveTo>
                  <a:pt x="690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75"/>
                  <a:pt x="33" y="208"/>
                  <a:pt x="74" y="208"/>
                </a:cubicBezTo>
                <a:cubicBezTo>
                  <a:pt x="704" y="208"/>
                  <a:pt x="704" y="208"/>
                  <a:pt x="704" y="208"/>
                </a:cubicBezTo>
                <a:cubicBezTo>
                  <a:pt x="669" y="142"/>
                  <a:pt x="647" y="53"/>
                  <a:pt x="690" y="0"/>
                </a:cubicBezTo>
                <a:close/>
              </a:path>
            </a:pathLst>
          </a:custGeom>
          <a:solidFill>
            <a:srgbClr val="58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1770"/>
          <p:cNvSpPr/>
          <p:nvPr userDrawn="1"/>
        </p:nvSpPr>
        <p:spPr bwMode="auto">
          <a:xfrm>
            <a:off x="3001933" y="2986089"/>
            <a:ext cx="1033452" cy="68263"/>
          </a:xfrm>
          <a:custGeom>
            <a:avLst/>
            <a:gdLst>
              <a:gd name="T0" fmla="*/ 580 w 580"/>
              <a:gd name="T1" fmla="*/ 19 h 38"/>
              <a:gd name="T2" fmla="*/ 561 w 580"/>
              <a:gd name="T3" fmla="*/ 0 h 38"/>
              <a:gd name="T4" fmla="*/ 20 w 580"/>
              <a:gd name="T5" fmla="*/ 0 h 38"/>
              <a:gd name="T6" fmla="*/ 0 w 580"/>
              <a:gd name="T7" fmla="*/ 19 h 38"/>
              <a:gd name="T8" fmla="*/ 20 w 580"/>
              <a:gd name="T9" fmla="*/ 38 h 38"/>
              <a:gd name="T10" fmla="*/ 561 w 580"/>
              <a:gd name="T11" fmla="*/ 38 h 38"/>
              <a:gd name="T12" fmla="*/ 580 w 580"/>
              <a:gd name="T1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" h="38">
                <a:moveTo>
                  <a:pt x="580" y="19"/>
                </a:moveTo>
                <a:cubicBezTo>
                  <a:pt x="580" y="8"/>
                  <a:pt x="572" y="0"/>
                  <a:pt x="56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8"/>
                  <a:pt x="0" y="19"/>
                </a:cubicBezTo>
                <a:cubicBezTo>
                  <a:pt x="0" y="30"/>
                  <a:pt x="9" y="38"/>
                  <a:pt x="20" y="38"/>
                </a:cubicBezTo>
                <a:cubicBezTo>
                  <a:pt x="561" y="38"/>
                  <a:pt x="561" y="38"/>
                  <a:pt x="561" y="38"/>
                </a:cubicBezTo>
                <a:cubicBezTo>
                  <a:pt x="572" y="38"/>
                  <a:pt x="580" y="30"/>
                  <a:pt x="580" y="19"/>
                </a:cubicBezTo>
                <a:close/>
              </a:path>
            </a:pathLst>
          </a:custGeom>
          <a:solidFill>
            <a:srgbClr val="3B3B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1771"/>
          <p:cNvSpPr/>
          <p:nvPr userDrawn="1"/>
        </p:nvSpPr>
        <p:spPr bwMode="auto">
          <a:xfrm>
            <a:off x="3001933" y="2682877"/>
            <a:ext cx="1033452" cy="68263"/>
          </a:xfrm>
          <a:custGeom>
            <a:avLst/>
            <a:gdLst>
              <a:gd name="T0" fmla="*/ 580 w 580"/>
              <a:gd name="T1" fmla="*/ 19 h 38"/>
              <a:gd name="T2" fmla="*/ 561 w 580"/>
              <a:gd name="T3" fmla="*/ 0 h 38"/>
              <a:gd name="T4" fmla="*/ 20 w 580"/>
              <a:gd name="T5" fmla="*/ 0 h 38"/>
              <a:gd name="T6" fmla="*/ 0 w 580"/>
              <a:gd name="T7" fmla="*/ 19 h 38"/>
              <a:gd name="T8" fmla="*/ 20 w 580"/>
              <a:gd name="T9" fmla="*/ 38 h 38"/>
              <a:gd name="T10" fmla="*/ 561 w 580"/>
              <a:gd name="T11" fmla="*/ 38 h 38"/>
              <a:gd name="T12" fmla="*/ 580 w 580"/>
              <a:gd name="T1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" h="38">
                <a:moveTo>
                  <a:pt x="580" y="19"/>
                </a:moveTo>
                <a:cubicBezTo>
                  <a:pt x="580" y="8"/>
                  <a:pt x="572" y="0"/>
                  <a:pt x="56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8"/>
                  <a:pt x="0" y="19"/>
                </a:cubicBezTo>
                <a:cubicBezTo>
                  <a:pt x="0" y="30"/>
                  <a:pt x="9" y="38"/>
                  <a:pt x="20" y="38"/>
                </a:cubicBezTo>
                <a:cubicBezTo>
                  <a:pt x="561" y="38"/>
                  <a:pt x="561" y="38"/>
                  <a:pt x="561" y="38"/>
                </a:cubicBezTo>
                <a:cubicBezTo>
                  <a:pt x="572" y="38"/>
                  <a:pt x="580" y="30"/>
                  <a:pt x="580" y="19"/>
                </a:cubicBezTo>
                <a:close/>
              </a:path>
            </a:pathLst>
          </a:custGeom>
          <a:solidFill>
            <a:srgbClr val="3B3B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1772"/>
          <p:cNvSpPr/>
          <p:nvPr userDrawn="1"/>
        </p:nvSpPr>
        <p:spPr bwMode="auto">
          <a:xfrm>
            <a:off x="630232" y="4359277"/>
            <a:ext cx="5284735" cy="663575"/>
          </a:xfrm>
          <a:custGeom>
            <a:avLst/>
            <a:gdLst>
              <a:gd name="T0" fmla="*/ 2964 w 2964"/>
              <a:gd name="T1" fmla="*/ 260 h 372"/>
              <a:gd name="T2" fmla="*/ 556 w 2964"/>
              <a:gd name="T3" fmla="*/ 260 h 372"/>
              <a:gd name="T4" fmla="*/ 228 w 2964"/>
              <a:gd name="T5" fmla="*/ 296 h 372"/>
              <a:gd name="T6" fmla="*/ 0 w 2964"/>
              <a:gd name="T7" fmla="*/ 372 h 372"/>
              <a:gd name="T8" fmla="*/ 0 w 2964"/>
              <a:gd name="T9" fmla="*/ 0 h 372"/>
              <a:gd name="T10" fmla="*/ 220 w 2964"/>
              <a:gd name="T11" fmla="*/ 32 h 372"/>
              <a:gd name="T12" fmla="*/ 553 w 2964"/>
              <a:gd name="T13" fmla="*/ 44 h 372"/>
              <a:gd name="T14" fmla="*/ 2964 w 2964"/>
              <a:gd name="T15" fmla="*/ 44 h 372"/>
              <a:gd name="T16" fmla="*/ 2964 w 2964"/>
              <a:gd name="T17" fmla="*/ 26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4" h="372">
                <a:moveTo>
                  <a:pt x="2964" y="260"/>
                </a:moveTo>
                <a:cubicBezTo>
                  <a:pt x="556" y="260"/>
                  <a:pt x="556" y="260"/>
                  <a:pt x="556" y="260"/>
                </a:cubicBezTo>
                <a:cubicBezTo>
                  <a:pt x="556" y="260"/>
                  <a:pt x="396" y="260"/>
                  <a:pt x="228" y="296"/>
                </a:cubicBezTo>
                <a:cubicBezTo>
                  <a:pt x="165" y="309"/>
                  <a:pt x="0" y="372"/>
                  <a:pt x="0" y="37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6" y="24"/>
                  <a:pt x="220" y="32"/>
                </a:cubicBezTo>
                <a:cubicBezTo>
                  <a:pt x="373" y="44"/>
                  <a:pt x="553" y="44"/>
                  <a:pt x="553" y="44"/>
                </a:cubicBezTo>
                <a:cubicBezTo>
                  <a:pt x="2964" y="44"/>
                  <a:pt x="2964" y="44"/>
                  <a:pt x="2964" y="44"/>
                </a:cubicBezTo>
                <a:lnTo>
                  <a:pt x="2964" y="260"/>
                </a:lnTo>
                <a:close/>
              </a:path>
            </a:pathLst>
          </a:custGeom>
          <a:solidFill>
            <a:srgbClr val="5C79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773"/>
          <p:cNvSpPr/>
          <p:nvPr userDrawn="1"/>
        </p:nvSpPr>
        <p:spPr bwMode="auto">
          <a:xfrm>
            <a:off x="630232" y="4273552"/>
            <a:ext cx="5284735" cy="663575"/>
          </a:xfrm>
          <a:custGeom>
            <a:avLst/>
            <a:gdLst>
              <a:gd name="T0" fmla="*/ 2964 w 2964"/>
              <a:gd name="T1" fmla="*/ 260 h 372"/>
              <a:gd name="T2" fmla="*/ 556 w 2964"/>
              <a:gd name="T3" fmla="*/ 260 h 372"/>
              <a:gd name="T4" fmla="*/ 228 w 2964"/>
              <a:gd name="T5" fmla="*/ 296 h 372"/>
              <a:gd name="T6" fmla="*/ 0 w 2964"/>
              <a:gd name="T7" fmla="*/ 372 h 372"/>
              <a:gd name="T8" fmla="*/ 0 w 2964"/>
              <a:gd name="T9" fmla="*/ 0 h 372"/>
              <a:gd name="T10" fmla="*/ 220 w 2964"/>
              <a:gd name="T11" fmla="*/ 32 h 372"/>
              <a:gd name="T12" fmla="*/ 553 w 2964"/>
              <a:gd name="T13" fmla="*/ 44 h 372"/>
              <a:gd name="T14" fmla="*/ 2964 w 2964"/>
              <a:gd name="T15" fmla="*/ 44 h 372"/>
              <a:gd name="T16" fmla="*/ 2964 w 2964"/>
              <a:gd name="T17" fmla="*/ 26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4" h="372">
                <a:moveTo>
                  <a:pt x="2964" y="260"/>
                </a:moveTo>
                <a:cubicBezTo>
                  <a:pt x="556" y="260"/>
                  <a:pt x="556" y="260"/>
                  <a:pt x="556" y="260"/>
                </a:cubicBezTo>
                <a:cubicBezTo>
                  <a:pt x="556" y="260"/>
                  <a:pt x="396" y="260"/>
                  <a:pt x="228" y="296"/>
                </a:cubicBezTo>
                <a:cubicBezTo>
                  <a:pt x="165" y="309"/>
                  <a:pt x="0" y="372"/>
                  <a:pt x="0" y="37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6" y="24"/>
                  <a:pt x="220" y="32"/>
                </a:cubicBezTo>
                <a:cubicBezTo>
                  <a:pt x="373" y="44"/>
                  <a:pt x="553" y="44"/>
                  <a:pt x="553" y="44"/>
                </a:cubicBezTo>
                <a:cubicBezTo>
                  <a:pt x="2964" y="44"/>
                  <a:pt x="2964" y="44"/>
                  <a:pt x="2964" y="44"/>
                </a:cubicBezTo>
                <a:lnTo>
                  <a:pt x="2964" y="260"/>
                </a:lnTo>
                <a:close/>
              </a:path>
            </a:pathLst>
          </a:custGeom>
          <a:solidFill>
            <a:srgbClr val="778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1774"/>
          <p:cNvSpPr/>
          <p:nvPr userDrawn="1"/>
        </p:nvSpPr>
        <p:spPr bwMode="auto">
          <a:xfrm>
            <a:off x="1236651" y="4273552"/>
            <a:ext cx="49212" cy="677863"/>
          </a:xfrm>
          <a:custGeom>
            <a:avLst/>
            <a:gdLst>
              <a:gd name="T0" fmla="*/ 14 w 28"/>
              <a:gd name="T1" fmla="*/ 380 h 380"/>
              <a:gd name="T2" fmla="*/ 14 w 28"/>
              <a:gd name="T3" fmla="*/ 380 h 380"/>
              <a:gd name="T4" fmla="*/ 0 w 28"/>
              <a:gd name="T5" fmla="*/ 366 h 380"/>
              <a:gd name="T6" fmla="*/ 0 w 28"/>
              <a:gd name="T7" fmla="*/ 14 h 380"/>
              <a:gd name="T8" fmla="*/ 14 w 28"/>
              <a:gd name="T9" fmla="*/ 0 h 380"/>
              <a:gd name="T10" fmla="*/ 28 w 28"/>
              <a:gd name="T11" fmla="*/ 14 h 380"/>
              <a:gd name="T12" fmla="*/ 28 w 28"/>
              <a:gd name="T13" fmla="*/ 366 h 380"/>
              <a:gd name="T14" fmla="*/ 14 w 28"/>
              <a:gd name="T15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380">
                <a:moveTo>
                  <a:pt x="14" y="380"/>
                </a:moveTo>
                <a:cubicBezTo>
                  <a:pt x="14" y="380"/>
                  <a:pt x="14" y="380"/>
                  <a:pt x="14" y="380"/>
                </a:cubicBezTo>
                <a:cubicBezTo>
                  <a:pt x="6" y="380"/>
                  <a:pt x="0" y="373"/>
                  <a:pt x="0" y="366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366"/>
                  <a:pt x="28" y="366"/>
                  <a:pt x="28" y="366"/>
                </a:cubicBezTo>
                <a:cubicBezTo>
                  <a:pt x="28" y="373"/>
                  <a:pt x="22" y="380"/>
                  <a:pt x="14" y="380"/>
                </a:cubicBezTo>
                <a:close/>
              </a:path>
            </a:pathLst>
          </a:custGeom>
          <a:solidFill>
            <a:srgbClr val="6466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1775"/>
          <p:cNvSpPr/>
          <p:nvPr userDrawn="1"/>
        </p:nvSpPr>
        <p:spPr bwMode="auto">
          <a:xfrm>
            <a:off x="5492696" y="4273552"/>
            <a:ext cx="49212" cy="306388"/>
          </a:xfrm>
          <a:custGeom>
            <a:avLst/>
            <a:gdLst>
              <a:gd name="T0" fmla="*/ 14 w 28"/>
              <a:gd name="T1" fmla="*/ 172 h 172"/>
              <a:gd name="T2" fmla="*/ 14 w 28"/>
              <a:gd name="T3" fmla="*/ 172 h 172"/>
              <a:gd name="T4" fmla="*/ 0 w 28"/>
              <a:gd name="T5" fmla="*/ 158 h 172"/>
              <a:gd name="T6" fmla="*/ 0 w 28"/>
              <a:gd name="T7" fmla="*/ 14 h 172"/>
              <a:gd name="T8" fmla="*/ 14 w 28"/>
              <a:gd name="T9" fmla="*/ 0 h 172"/>
              <a:gd name="T10" fmla="*/ 28 w 28"/>
              <a:gd name="T11" fmla="*/ 14 h 172"/>
              <a:gd name="T12" fmla="*/ 28 w 28"/>
              <a:gd name="T13" fmla="*/ 158 h 172"/>
              <a:gd name="T14" fmla="*/ 14 w 28"/>
              <a:gd name="T15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72">
                <a:moveTo>
                  <a:pt x="14" y="172"/>
                </a:moveTo>
                <a:cubicBezTo>
                  <a:pt x="14" y="172"/>
                  <a:pt x="14" y="172"/>
                  <a:pt x="14" y="172"/>
                </a:cubicBezTo>
                <a:cubicBezTo>
                  <a:pt x="6" y="172"/>
                  <a:pt x="0" y="165"/>
                  <a:pt x="0" y="15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165"/>
                  <a:pt x="22" y="172"/>
                  <a:pt x="14" y="172"/>
                </a:cubicBezTo>
                <a:close/>
              </a:path>
            </a:pathLst>
          </a:custGeom>
          <a:solidFill>
            <a:srgbClr val="6466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1776"/>
          <p:cNvSpPr/>
          <p:nvPr userDrawn="1"/>
        </p:nvSpPr>
        <p:spPr bwMode="auto">
          <a:xfrm>
            <a:off x="1608122" y="4273552"/>
            <a:ext cx="49212" cy="1676400"/>
          </a:xfrm>
          <a:custGeom>
            <a:avLst/>
            <a:gdLst>
              <a:gd name="T0" fmla="*/ 14 w 28"/>
              <a:gd name="T1" fmla="*/ 940 h 940"/>
              <a:gd name="T2" fmla="*/ 14 w 28"/>
              <a:gd name="T3" fmla="*/ 940 h 940"/>
              <a:gd name="T4" fmla="*/ 0 w 28"/>
              <a:gd name="T5" fmla="*/ 926 h 940"/>
              <a:gd name="T6" fmla="*/ 0 w 28"/>
              <a:gd name="T7" fmla="*/ 14 h 940"/>
              <a:gd name="T8" fmla="*/ 14 w 28"/>
              <a:gd name="T9" fmla="*/ 0 h 940"/>
              <a:gd name="T10" fmla="*/ 28 w 28"/>
              <a:gd name="T11" fmla="*/ 14 h 940"/>
              <a:gd name="T12" fmla="*/ 28 w 28"/>
              <a:gd name="T13" fmla="*/ 926 h 940"/>
              <a:gd name="T14" fmla="*/ 14 w 28"/>
              <a:gd name="T15" fmla="*/ 94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940">
                <a:moveTo>
                  <a:pt x="14" y="940"/>
                </a:moveTo>
                <a:cubicBezTo>
                  <a:pt x="14" y="940"/>
                  <a:pt x="14" y="940"/>
                  <a:pt x="14" y="940"/>
                </a:cubicBezTo>
                <a:cubicBezTo>
                  <a:pt x="6" y="940"/>
                  <a:pt x="0" y="933"/>
                  <a:pt x="0" y="926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926"/>
                  <a:pt x="28" y="926"/>
                  <a:pt x="28" y="926"/>
                </a:cubicBezTo>
                <a:cubicBezTo>
                  <a:pt x="28" y="933"/>
                  <a:pt x="22" y="940"/>
                  <a:pt x="14" y="940"/>
                </a:cubicBezTo>
                <a:close/>
              </a:path>
            </a:pathLst>
          </a:custGeom>
          <a:solidFill>
            <a:srgbClr val="777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1777"/>
          <p:cNvSpPr/>
          <p:nvPr userDrawn="1"/>
        </p:nvSpPr>
        <p:spPr bwMode="auto">
          <a:xfrm>
            <a:off x="1971656" y="4273552"/>
            <a:ext cx="49212" cy="1263650"/>
          </a:xfrm>
          <a:custGeom>
            <a:avLst/>
            <a:gdLst>
              <a:gd name="T0" fmla="*/ 14 w 28"/>
              <a:gd name="T1" fmla="*/ 708 h 708"/>
              <a:gd name="T2" fmla="*/ 14 w 28"/>
              <a:gd name="T3" fmla="*/ 708 h 708"/>
              <a:gd name="T4" fmla="*/ 0 w 28"/>
              <a:gd name="T5" fmla="*/ 694 h 708"/>
              <a:gd name="T6" fmla="*/ 0 w 28"/>
              <a:gd name="T7" fmla="*/ 14 h 708"/>
              <a:gd name="T8" fmla="*/ 14 w 28"/>
              <a:gd name="T9" fmla="*/ 0 h 708"/>
              <a:gd name="T10" fmla="*/ 28 w 28"/>
              <a:gd name="T11" fmla="*/ 14 h 708"/>
              <a:gd name="T12" fmla="*/ 28 w 28"/>
              <a:gd name="T13" fmla="*/ 694 h 708"/>
              <a:gd name="T14" fmla="*/ 14 w 28"/>
              <a:gd name="T15" fmla="*/ 708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708">
                <a:moveTo>
                  <a:pt x="14" y="708"/>
                </a:moveTo>
                <a:cubicBezTo>
                  <a:pt x="14" y="708"/>
                  <a:pt x="14" y="708"/>
                  <a:pt x="14" y="708"/>
                </a:cubicBezTo>
                <a:cubicBezTo>
                  <a:pt x="6" y="708"/>
                  <a:pt x="0" y="701"/>
                  <a:pt x="0" y="69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694"/>
                  <a:pt x="28" y="694"/>
                  <a:pt x="28" y="694"/>
                </a:cubicBezTo>
                <a:cubicBezTo>
                  <a:pt x="28" y="701"/>
                  <a:pt x="22" y="708"/>
                  <a:pt x="14" y="708"/>
                </a:cubicBezTo>
                <a:close/>
              </a:path>
            </a:pathLst>
          </a:custGeom>
          <a:solidFill>
            <a:srgbClr val="5C79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1778"/>
          <p:cNvSpPr/>
          <p:nvPr userDrawn="1"/>
        </p:nvSpPr>
        <p:spPr bwMode="auto">
          <a:xfrm>
            <a:off x="4641805" y="4757739"/>
            <a:ext cx="446083" cy="288925"/>
          </a:xfrm>
          <a:custGeom>
            <a:avLst/>
            <a:gdLst>
              <a:gd name="T0" fmla="*/ 2 w 250"/>
              <a:gd name="T1" fmla="*/ 2 h 162"/>
              <a:gd name="T2" fmla="*/ 178 w 250"/>
              <a:gd name="T3" fmla="*/ 162 h 162"/>
              <a:gd name="T4" fmla="*/ 250 w 250"/>
              <a:gd name="T5" fmla="*/ 122 h 162"/>
              <a:gd name="T6" fmla="*/ 92 w 250"/>
              <a:gd name="T7" fmla="*/ 4 h 162"/>
              <a:gd name="T8" fmla="*/ 2 w 250"/>
              <a:gd name="T9" fmla="*/ 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162">
                <a:moveTo>
                  <a:pt x="2" y="2"/>
                </a:moveTo>
                <a:cubicBezTo>
                  <a:pt x="2" y="2"/>
                  <a:pt x="110" y="42"/>
                  <a:pt x="178" y="162"/>
                </a:cubicBezTo>
                <a:cubicBezTo>
                  <a:pt x="250" y="122"/>
                  <a:pt x="250" y="122"/>
                  <a:pt x="250" y="122"/>
                </a:cubicBezTo>
                <a:cubicBezTo>
                  <a:pt x="250" y="122"/>
                  <a:pt x="184" y="8"/>
                  <a:pt x="92" y="4"/>
                </a:cubicBezTo>
                <a:cubicBezTo>
                  <a:pt x="0" y="0"/>
                  <a:pt x="2" y="2"/>
                  <a:pt x="2" y="2"/>
                </a:cubicBezTo>
                <a:close/>
              </a:path>
            </a:pathLst>
          </a:custGeom>
          <a:solidFill>
            <a:srgbClr val="5C79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1779"/>
          <p:cNvSpPr/>
          <p:nvPr userDrawn="1"/>
        </p:nvSpPr>
        <p:spPr bwMode="auto">
          <a:xfrm>
            <a:off x="4638630" y="4651377"/>
            <a:ext cx="492120" cy="371475"/>
          </a:xfrm>
          <a:custGeom>
            <a:avLst/>
            <a:gdLst>
              <a:gd name="T0" fmla="*/ 28 w 276"/>
              <a:gd name="T1" fmla="*/ 48 h 208"/>
              <a:gd name="T2" fmla="*/ 204 w 276"/>
              <a:gd name="T3" fmla="*/ 208 h 208"/>
              <a:gd name="T4" fmla="*/ 276 w 276"/>
              <a:gd name="T5" fmla="*/ 168 h 208"/>
              <a:gd name="T6" fmla="*/ 92 w 276"/>
              <a:gd name="T7" fmla="*/ 4 h 208"/>
              <a:gd name="T8" fmla="*/ 28 w 276"/>
              <a:gd name="T9" fmla="*/ 4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08">
                <a:moveTo>
                  <a:pt x="28" y="48"/>
                </a:moveTo>
                <a:cubicBezTo>
                  <a:pt x="28" y="48"/>
                  <a:pt x="136" y="88"/>
                  <a:pt x="204" y="208"/>
                </a:cubicBezTo>
                <a:cubicBezTo>
                  <a:pt x="276" y="168"/>
                  <a:pt x="276" y="168"/>
                  <a:pt x="276" y="168"/>
                </a:cubicBezTo>
                <a:cubicBezTo>
                  <a:pt x="276" y="168"/>
                  <a:pt x="184" y="8"/>
                  <a:pt x="92" y="4"/>
                </a:cubicBezTo>
                <a:cubicBezTo>
                  <a:pt x="0" y="0"/>
                  <a:pt x="28" y="48"/>
                  <a:pt x="28" y="48"/>
                </a:cubicBezTo>
                <a:close/>
              </a:path>
            </a:pathLst>
          </a:custGeom>
          <a:solidFill>
            <a:srgbClr val="788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1780"/>
          <p:cNvSpPr/>
          <p:nvPr userDrawn="1"/>
        </p:nvSpPr>
        <p:spPr bwMode="auto">
          <a:xfrm>
            <a:off x="4203659" y="4273552"/>
            <a:ext cx="49212" cy="677863"/>
          </a:xfrm>
          <a:custGeom>
            <a:avLst/>
            <a:gdLst>
              <a:gd name="T0" fmla="*/ 14 w 28"/>
              <a:gd name="T1" fmla="*/ 380 h 380"/>
              <a:gd name="T2" fmla="*/ 14 w 28"/>
              <a:gd name="T3" fmla="*/ 380 h 380"/>
              <a:gd name="T4" fmla="*/ 0 w 28"/>
              <a:gd name="T5" fmla="*/ 366 h 380"/>
              <a:gd name="T6" fmla="*/ 0 w 28"/>
              <a:gd name="T7" fmla="*/ 14 h 380"/>
              <a:gd name="T8" fmla="*/ 14 w 28"/>
              <a:gd name="T9" fmla="*/ 0 h 380"/>
              <a:gd name="T10" fmla="*/ 28 w 28"/>
              <a:gd name="T11" fmla="*/ 14 h 380"/>
              <a:gd name="T12" fmla="*/ 28 w 28"/>
              <a:gd name="T13" fmla="*/ 366 h 380"/>
              <a:gd name="T14" fmla="*/ 14 w 28"/>
              <a:gd name="T15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380">
                <a:moveTo>
                  <a:pt x="14" y="380"/>
                </a:moveTo>
                <a:cubicBezTo>
                  <a:pt x="14" y="380"/>
                  <a:pt x="14" y="380"/>
                  <a:pt x="14" y="380"/>
                </a:cubicBezTo>
                <a:cubicBezTo>
                  <a:pt x="7" y="380"/>
                  <a:pt x="0" y="373"/>
                  <a:pt x="0" y="366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366"/>
                  <a:pt x="28" y="366"/>
                  <a:pt x="28" y="366"/>
                </a:cubicBezTo>
                <a:cubicBezTo>
                  <a:pt x="28" y="373"/>
                  <a:pt x="22" y="380"/>
                  <a:pt x="14" y="380"/>
                </a:cubicBezTo>
                <a:close/>
              </a:path>
            </a:pathLst>
          </a:custGeom>
          <a:solidFill>
            <a:srgbClr val="788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781"/>
          <p:cNvSpPr/>
          <p:nvPr userDrawn="1"/>
        </p:nvSpPr>
        <p:spPr bwMode="auto">
          <a:xfrm>
            <a:off x="4360820" y="4273552"/>
            <a:ext cx="49212" cy="1676400"/>
          </a:xfrm>
          <a:custGeom>
            <a:avLst/>
            <a:gdLst>
              <a:gd name="T0" fmla="*/ 14 w 28"/>
              <a:gd name="T1" fmla="*/ 940 h 940"/>
              <a:gd name="T2" fmla="*/ 14 w 28"/>
              <a:gd name="T3" fmla="*/ 940 h 940"/>
              <a:gd name="T4" fmla="*/ 0 w 28"/>
              <a:gd name="T5" fmla="*/ 926 h 940"/>
              <a:gd name="T6" fmla="*/ 0 w 28"/>
              <a:gd name="T7" fmla="*/ 14 h 940"/>
              <a:gd name="T8" fmla="*/ 14 w 28"/>
              <a:gd name="T9" fmla="*/ 0 h 940"/>
              <a:gd name="T10" fmla="*/ 28 w 28"/>
              <a:gd name="T11" fmla="*/ 14 h 940"/>
              <a:gd name="T12" fmla="*/ 28 w 28"/>
              <a:gd name="T13" fmla="*/ 926 h 940"/>
              <a:gd name="T14" fmla="*/ 14 w 28"/>
              <a:gd name="T15" fmla="*/ 94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940">
                <a:moveTo>
                  <a:pt x="14" y="940"/>
                </a:moveTo>
                <a:cubicBezTo>
                  <a:pt x="14" y="940"/>
                  <a:pt x="14" y="940"/>
                  <a:pt x="14" y="940"/>
                </a:cubicBezTo>
                <a:cubicBezTo>
                  <a:pt x="7" y="940"/>
                  <a:pt x="0" y="933"/>
                  <a:pt x="0" y="926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926"/>
                  <a:pt x="28" y="926"/>
                  <a:pt x="28" y="926"/>
                </a:cubicBezTo>
                <a:cubicBezTo>
                  <a:pt x="28" y="933"/>
                  <a:pt x="22" y="940"/>
                  <a:pt x="14" y="940"/>
                </a:cubicBezTo>
                <a:close/>
              </a:path>
            </a:pathLst>
          </a:custGeom>
          <a:solidFill>
            <a:srgbClr val="788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49788" y="1398891"/>
            <a:ext cx="6446891" cy="1434482"/>
          </a:xfrm>
        </p:spPr>
        <p:txBody>
          <a:bodyPr anchor="b">
            <a:normAutofit/>
          </a:bodyPr>
          <a:lstStyle>
            <a:lvl1pPr algn="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49788" y="3274220"/>
            <a:ext cx="6446891" cy="1099343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C877-A7CC-49FD-9DFB-83021D0B774F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CDE2-2804-4922-9385-F3039E06AA5F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42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8B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1646"/>
          <p:cNvSpPr>
            <a:spLocks noChangeArrowheads="1"/>
          </p:cNvSpPr>
          <p:nvPr userDrawn="1"/>
        </p:nvSpPr>
        <p:spPr bwMode="auto">
          <a:xfrm>
            <a:off x="320676" y="0"/>
            <a:ext cx="11552238" cy="6858000"/>
          </a:xfrm>
          <a:prstGeom prst="rect">
            <a:avLst/>
          </a:prstGeom>
          <a:solidFill>
            <a:srgbClr val="778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Rectangle 1650"/>
          <p:cNvSpPr>
            <a:spLocks noChangeArrowheads="1"/>
          </p:cNvSpPr>
          <p:nvPr userDrawn="1"/>
        </p:nvSpPr>
        <p:spPr bwMode="auto">
          <a:xfrm>
            <a:off x="672679" y="0"/>
            <a:ext cx="1092041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445830" y="3595932"/>
            <a:ext cx="3763310" cy="2644531"/>
            <a:chOff x="8563429" y="4423495"/>
            <a:chExt cx="2437218" cy="1712667"/>
          </a:xfrm>
        </p:grpSpPr>
        <p:grpSp>
          <p:nvGrpSpPr>
            <p:cNvPr id="11" name="组合 10"/>
            <p:cNvGrpSpPr/>
            <p:nvPr/>
          </p:nvGrpSpPr>
          <p:grpSpPr>
            <a:xfrm>
              <a:off x="8764332" y="4423495"/>
              <a:ext cx="2175366" cy="943438"/>
              <a:chOff x="4344992" y="1433514"/>
              <a:chExt cx="2393926" cy="1038226"/>
            </a:xfrm>
          </p:grpSpPr>
          <p:sp>
            <p:nvSpPr>
              <p:cNvPr id="45" name="Freeform 1679"/>
              <p:cNvSpPr/>
              <p:nvPr userDrawn="1"/>
            </p:nvSpPr>
            <p:spPr bwMode="auto">
              <a:xfrm>
                <a:off x="4810125" y="1511302"/>
                <a:ext cx="1463660" cy="960438"/>
              </a:xfrm>
              <a:custGeom>
                <a:avLst/>
                <a:gdLst>
                  <a:gd name="T0" fmla="*/ 0 w 821"/>
                  <a:gd name="T1" fmla="*/ 482 h 538"/>
                  <a:gd name="T2" fmla="*/ 821 w 821"/>
                  <a:gd name="T3" fmla="*/ 482 h 538"/>
                  <a:gd name="T4" fmla="*/ 821 w 821"/>
                  <a:gd name="T5" fmla="*/ 0 h 538"/>
                  <a:gd name="T6" fmla="*/ 0 w 821"/>
                  <a:gd name="T7" fmla="*/ 0 h 538"/>
                  <a:gd name="T8" fmla="*/ 0 w 821"/>
                  <a:gd name="T9" fmla="*/ 48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1" h="538">
                    <a:moveTo>
                      <a:pt x="0" y="482"/>
                    </a:moveTo>
                    <a:cubicBezTo>
                      <a:pt x="271" y="538"/>
                      <a:pt x="550" y="538"/>
                      <a:pt x="821" y="482"/>
                    </a:cubicBezTo>
                    <a:cubicBezTo>
                      <a:pt x="821" y="321"/>
                      <a:pt x="821" y="160"/>
                      <a:pt x="8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0"/>
                      <a:pt x="0" y="321"/>
                      <a:pt x="0" y="482"/>
                    </a:cubicBezTo>
                    <a:close/>
                  </a:path>
                </a:pathLst>
              </a:custGeom>
              <a:solidFill>
                <a:srgbClr val="0D1D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46" name="Freeform 1685"/>
              <p:cNvSpPr/>
              <p:nvPr userDrawn="1"/>
            </p:nvSpPr>
            <p:spPr bwMode="auto">
              <a:xfrm>
                <a:off x="4344992" y="1433514"/>
                <a:ext cx="2393926" cy="157163"/>
              </a:xfrm>
              <a:custGeom>
                <a:avLst/>
                <a:gdLst>
                  <a:gd name="T0" fmla="*/ 0 w 1343"/>
                  <a:gd name="T1" fmla="*/ 51 h 88"/>
                  <a:gd name="T2" fmla="*/ 36 w 1343"/>
                  <a:gd name="T3" fmla="*/ 88 h 88"/>
                  <a:gd name="T4" fmla="*/ 1307 w 1343"/>
                  <a:gd name="T5" fmla="*/ 88 h 88"/>
                  <a:gd name="T6" fmla="*/ 1343 w 1343"/>
                  <a:gd name="T7" fmla="*/ 51 h 88"/>
                  <a:gd name="T8" fmla="*/ 1343 w 1343"/>
                  <a:gd name="T9" fmla="*/ 36 h 88"/>
                  <a:gd name="T10" fmla="*/ 1307 w 1343"/>
                  <a:gd name="T11" fmla="*/ 0 h 88"/>
                  <a:gd name="T12" fmla="*/ 36 w 1343"/>
                  <a:gd name="T13" fmla="*/ 0 h 88"/>
                  <a:gd name="T14" fmla="*/ 0 w 1343"/>
                  <a:gd name="T15" fmla="*/ 36 h 88"/>
                  <a:gd name="T16" fmla="*/ 0 w 1343"/>
                  <a:gd name="T17" fmla="*/ 5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8">
                    <a:moveTo>
                      <a:pt x="0" y="51"/>
                    </a:moveTo>
                    <a:cubicBezTo>
                      <a:pt x="0" y="71"/>
                      <a:pt x="16" y="88"/>
                      <a:pt x="36" y="88"/>
                    </a:cubicBezTo>
                    <a:cubicBezTo>
                      <a:pt x="1307" y="88"/>
                      <a:pt x="1307" y="88"/>
                      <a:pt x="1307" y="88"/>
                    </a:cubicBezTo>
                    <a:cubicBezTo>
                      <a:pt x="1327" y="88"/>
                      <a:pt x="1343" y="71"/>
                      <a:pt x="1343" y="51"/>
                    </a:cubicBezTo>
                    <a:cubicBezTo>
                      <a:pt x="1343" y="36"/>
                      <a:pt x="1343" y="36"/>
                      <a:pt x="1343" y="36"/>
                    </a:cubicBezTo>
                    <a:cubicBezTo>
                      <a:pt x="1343" y="16"/>
                      <a:pt x="1327" y="0"/>
                      <a:pt x="130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D1D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563429" y="5202568"/>
              <a:ext cx="2437218" cy="933594"/>
              <a:chOff x="1703371" y="3490914"/>
              <a:chExt cx="2266927" cy="868363"/>
            </a:xfrm>
          </p:grpSpPr>
          <p:sp>
            <p:nvSpPr>
              <p:cNvPr id="13" name="Freeform 1686"/>
              <p:cNvSpPr/>
              <p:nvPr/>
            </p:nvSpPr>
            <p:spPr bwMode="auto">
              <a:xfrm>
                <a:off x="2903509" y="3571877"/>
                <a:ext cx="260347" cy="274638"/>
              </a:xfrm>
              <a:custGeom>
                <a:avLst/>
                <a:gdLst>
                  <a:gd name="T0" fmla="*/ 146 w 146"/>
                  <a:gd name="T1" fmla="*/ 0 h 154"/>
                  <a:gd name="T2" fmla="*/ 0 w 146"/>
                  <a:gd name="T3" fmla="*/ 0 h 154"/>
                  <a:gd name="T4" fmla="*/ 0 w 146"/>
                  <a:gd name="T5" fmla="*/ 154 h 154"/>
                  <a:gd name="T6" fmla="*/ 99 w 146"/>
                  <a:gd name="T7" fmla="*/ 154 h 154"/>
                  <a:gd name="T8" fmla="*/ 146 w 146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54">
                    <a:moveTo>
                      <a:pt x="14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8" y="102"/>
                      <a:pt x="118" y="45"/>
                      <a:pt x="146" y="0"/>
                    </a:cubicBezTo>
                  </a:path>
                </a:pathLst>
              </a:custGeom>
              <a:solidFill>
                <a:srgbClr val="D4DF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687"/>
              <p:cNvSpPr/>
              <p:nvPr/>
            </p:nvSpPr>
            <p:spPr bwMode="auto">
              <a:xfrm>
                <a:off x="3078133" y="3571877"/>
                <a:ext cx="839779" cy="274638"/>
              </a:xfrm>
              <a:custGeom>
                <a:avLst/>
                <a:gdLst>
                  <a:gd name="T0" fmla="*/ 471 w 471"/>
                  <a:gd name="T1" fmla="*/ 0 h 154"/>
                  <a:gd name="T2" fmla="*/ 48 w 471"/>
                  <a:gd name="T3" fmla="*/ 0 h 154"/>
                  <a:gd name="T4" fmla="*/ 1 w 471"/>
                  <a:gd name="T5" fmla="*/ 154 h 154"/>
                  <a:gd name="T6" fmla="*/ 471 w 471"/>
                  <a:gd name="T7" fmla="*/ 154 h 154"/>
                  <a:gd name="T8" fmla="*/ 471 w 471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1" h="154">
                    <a:moveTo>
                      <a:pt x="47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0" y="45"/>
                      <a:pt x="0" y="102"/>
                      <a:pt x="1" y="154"/>
                    </a:cubicBezTo>
                    <a:cubicBezTo>
                      <a:pt x="471" y="154"/>
                      <a:pt x="471" y="154"/>
                      <a:pt x="471" y="154"/>
                    </a:cubicBezTo>
                    <a:cubicBezTo>
                      <a:pt x="471" y="0"/>
                      <a:pt x="471" y="0"/>
                      <a:pt x="47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Rectangle 1688"/>
              <p:cNvSpPr>
                <a:spLocks noChangeArrowheads="1"/>
              </p:cNvSpPr>
              <p:nvPr/>
            </p:nvSpPr>
            <p:spPr bwMode="auto">
              <a:xfrm>
                <a:off x="2844773" y="3622677"/>
                <a:ext cx="58737" cy="14288"/>
              </a:xfrm>
              <a:prstGeom prst="rect">
                <a:avLst/>
              </a:pr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Rectangle 1689"/>
              <p:cNvSpPr>
                <a:spLocks noChangeArrowheads="1"/>
              </p:cNvSpPr>
              <p:nvPr/>
            </p:nvSpPr>
            <p:spPr bwMode="auto">
              <a:xfrm>
                <a:off x="2844773" y="3622677"/>
                <a:ext cx="58737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690"/>
              <p:cNvSpPr/>
              <p:nvPr/>
            </p:nvSpPr>
            <p:spPr bwMode="auto">
              <a:xfrm>
                <a:off x="2903509" y="3622677"/>
                <a:ext cx="231773" cy="14288"/>
              </a:xfrm>
              <a:custGeom>
                <a:avLst/>
                <a:gdLst>
                  <a:gd name="T0" fmla="*/ 130 w 130"/>
                  <a:gd name="T1" fmla="*/ 0 h 8"/>
                  <a:gd name="T2" fmla="*/ 0 w 130"/>
                  <a:gd name="T3" fmla="*/ 0 h 8"/>
                  <a:gd name="T4" fmla="*/ 0 w 130"/>
                  <a:gd name="T5" fmla="*/ 8 h 8"/>
                  <a:gd name="T6" fmla="*/ 126 w 130"/>
                  <a:gd name="T7" fmla="*/ 8 h 8"/>
                  <a:gd name="T8" fmla="*/ 130 w 13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8">
                    <a:moveTo>
                      <a:pt x="1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8" y="5"/>
                      <a:pt x="129" y="3"/>
                      <a:pt x="130" y="0"/>
                    </a:cubicBezTo>
                  </a:path>
                </a:pathLst>
              </a:custGeom>
              <a:solidFill>
                <a:srgbClr val="A3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691"/>
              <p:cNvSpPr/>
              <p:nvPr/>
            </p:nvSpPr>
            <p:spPr bwMode="auto">
              <a:xfrm>
                <a:off x="3128932" y="3622677"/>
                <a:ext cx="788980" cy="14288"/>
              </a:xfrm>
              <a:custGeom>
                <a:avLst/>
                <a:gdLst>
                  <a:gd name="T0" fmla="*/ 443 w 443"/>
                  <a:gd name="T1" fmla="*/ 0 h 8"/>
                  <a:gd name="T2" fmla="*/ 4 w 443"/>
                  <a:gd name="T3" fmla="*/ 0 h 8"/>
                  <a:gd name="T4" fmla="*/ 0 w 443"/>
                  <a:gd name="T5" fmla="*/ 8 h 8"/>
                  <a:gd name="T6" fmla="*/ 443 w 443"/>
                  <a:gd name="T7" fmla="*/ 8 h 8"/>
                  <a:gd name="T8" fmla="*/ 443 w 44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8">
                    <a:moveTo>
                      <a:pt x="44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2" y="5"/>
                      <a:pt x="0" y="8"/>
                    </a:cubicBezTo>
                    <a:cubicBezTo>
                      <a:pt x="443" y="8"/>
                      <a:pt x="443" y="8"/>
                      <a:pt x="443" y="8"/>
                    </a:cubicBezTo>
                    <a:cubicBezTo>
                      <a:pt x="443" y="0"/>
                      <a:pt x="443" y="0"/>
                      <a:pt x="443" y="0"/>
                    </a:cubicBezTo>
                  </a:path>
                </a:pathLst>
              </a:cu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Rectangle 1692"/>
              <p:cNvSpPr>
                <a:spLocks noChangeArrowheads="1"/>
              </p:cNvSpPr>
              <p:nvPr/>
            </p:nvSpPr>
            <p:spPr bwMode="auto">
              <a:xfrm>
                <a:off x="2844773" y="3675064"/>
                <a:ext cx="58737" cy="14288"/>
              </a:xfrm>
              <a:prstGeom prst="rect">
                <a:avLst/>
              </a:pr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Rectangle 1693"/>
              <p:cNvSpPr>
                <a:spLocks noChangeArrowheads="1"/>
              </p:cNvSpPr>
              <p:nvPr/>
            </p:nvSpPr>
            <p:spPr bwMode="auto">
              <a:xfrm>
                <a:off x="2844773" y="3675064"/>
                <a:ext cx="58737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94"/>
              <p:cNvSpPr/>
              <p:nvPr/>
            </p:nvSpPr>
            <p:spPr bwMode="auto">
              <a:xfrm>
                <a:off x="2903509" y="3675064"/>
                <a:ext cx="207960" cy="14288"/>
              </a:xfrm>
              <a:custGeom>
                <a:avLst/>
                <a:gdLst>
                  <a:gd name="T0" fmla="*/ 117 w 117"/>
                  <a:gd name="T1" fmla="*/ 0 h 8"/>
                  <a:gd name="T2" fmla="*/ 0 w 117"/>
                  <a:gd name="T3" fmla="*/ 0 h 8"/>
                  <a:gd name="T4" fmla="*/ 0 w 117"/>
                  <a:gd name="T5" fmla="*/ 8 h 8"/>
                  <a:gd name="T6" fmla="*/ 115 w 117"/>
                  <a:gd name="T7" fmla="*/ 8 h 8"/>
                  <a:gd name="T8" fmla="*/ 117 w 11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8">
                    <a:moveTo>
                      <a:pt x="1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6"/>
                      <a:pt x="116" y="3"/>
                      <a:pt x="117" y="0"/>
                    </a:cubicBezTo>
                  </a:path>
                </a:pathLst>
              </a:custGeom>
              <a:solidFill>
                <a:srgbClr val="A3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695"/>
              <p:cNvSpPr/>
              <p:nvPr/>
            </p:nvSpPr>
            <p:spPr bwMode="auto">
              <a:xfrm>
                <a:off x="3108295" y="3675064"/>
                <a:ext cx="809617" cy="14288"/>
              </a:xfrm>
              <a:custGeom>
                <a:avLst/>
                <a:gdLst>
                  <a:gd name="T0" fmla="*/ 454 w 454"/>
                  <a:gd name="T1" fmla="*/ 0 h 8"/>
                  <a:gd name="T2" fmla="*/ 2 w 454"/>
                  <a:gd name="T3" fmla="*/ 0 h 8"/>
                  <a:gd name="T4" fmla="*/ 0 w 454"/>
                  <a:gd name="T5" fmla="*/ 8 h 8"/>
                  <a:gd name="T6" fmla="*/ 454 w 454"/>
                  <a:gd name="T7" fmla="*/ 8 h 8"/>
                  <a:gd name="T8" fmla="*/ 454 w 45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8">
                    <a:moveTo>
                      <a:pt x="45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454" y="8"/>
                      <a:pt x="454" y="8"/>
                      <a:pt x="454" y="8"/>
                    </a:cubicBezTo>
                    <a:cubicBezTo>
                      <a:pt x="454" y="0"/>
                      <a:pt x="454" y="0"/>
                      <a:pt x="454" y="0"/>
                    </a:cubicBezTo>
                  </a:path>
                </a:pathLst>
              </a:cu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Rectangle 1696"/>
              <p:cNvSpPr>
                <a:spLocks noChangeArrowheads="1"/>
              </p:cNvSpPr>
              <p:nvPr/>
            </p:nvSpPr>
            <p:spPr bwMode="auto">
              <a:xfrm>
                <a:off x="2844773" y="3727452"/>
                <a:ext cx="58737" cy="14288"/>
              </a:xfrm>
              <a:prstGeom prst="rect">
                <a:avLst/>
              </a:pr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697"/>
              <p:cNvSpPr>
                <a:spLocks noChangeArrowheads="1"/>
              </p:cNvSpPr>
              <p:nvPr/>
            </p:nvSpPr>
            <p:spPr bwMode="auto">
              <a:xfrm>
                <a:off x="2844773" y="3727452"/>
                <a:ext cx="58737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698"/>
              <p:cNvSpPr/>
              <p:nvPr/>
            </p:nvSpPr>
            <p:spPr bwMode="auto">
              <a:xfrm>
                <a:off x="2903509" y="3727452"/>
                <a:ext cx="192086" cy="14288"/>
              </a:xfrm>
              <a:custGeom>
                <a:avLst/>
                <a:gdLst>
                  <a:gd name="T0" fmla="*/ 108 w 108"/>
                  <a:gd name="T1" fmla="*/ 0 h 8"/>
                  <a:gd name="T2" fmla="*/ 0 w 108"/>
                  <a:gd name="T3" fmla="*/ 0 h 8"/>
                  <a:gd name="T4" fmla="*/ 0 w 108"/>
                  <a:gd name="T5" fmla="*/ 8 h 8"/>
                  <a:gd name="T6" fmla="*/ 106 w 108"/>
                  <a:gd name="T7" fmla="*/ 8 h 8"/>
                  <a:gd name="T8" fmla="*/ 108 w 10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8">
                    <a:moveTo>
                      <a:pt x="10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7" y="5"/>
                      <a:pt x="107" y="2"/>
                      <a:pt x="108" y="0"/>
                    </a:cubicBezTo>
                  </a:path>
                </a:pathLst>
              </a:custGeom>
              <a:solidFill>
                <a:srgbClr val="A3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699"/>
              <p:cNvSpPr/>
              <p:nvPr/>
            </p:nvSpPr>
            <p:spPr bwMode="auto">
              <a:xfrm>
                <a:off x="3092420" y="3727452"/>
                <a:ext cx="825492" cy="14288"/>
              </a:xfrm>
              <a:custGeom>
                <a:avLst/>
                <a:gdLst>
                  <a:gd name="T0" fmla="*/ 463 w 463"/>
                  <a:gd name="T1" fmla="*/ 0 h 8"/>
                  <a:gd name="T2" fmla="*/ 2 w 463"/>
                  <a:gd name="T3" fmla="*/ 0 h 8"/>
                  <a:gd name="T4" fmla="*/ 0 w 463"/>
                  <a:gd name="T5" fmla="*/ 8 h 8"/>
                  <a:gd name="T6" fmla="*/ 463 w 463"/>
                  <a:gd name="T7" fmla="*/ 8 h 8"/>
                  <a:gd name="T8" fmla="*/ 463 w 463"/>
                  <a:gd name="T9" fmla="*/ 4 h 8"/>
                  <a:gd name="T10" fmla="*/ 463 w 46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3" h="8">
                    <a:moveTo>
                      <a:pt x="46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5"/>
                      <a:pt x="0" y="8"/>
                    </a:cubicBezTo>
                    <a:cubicBezTo>
                      <a:pt x="463" y="8"/>
                      <a:pt x="463" y="8"/>
                      <a:pt x="463" y="8"/>
                    </a:cubicBezTo>
                    <a:cubicBezTo>
                      <a:pt x="463" y="4"/>
                      <a:pt x="463" y="4"/>
                      <a:pt x="463" y="4"/>
                    </a:cubicBezTo>
                    <a:cubicBezTo>
                      <a:pt x="463" y="0"/>
                      <a:pt x="463" y="0"/>
                      <a:pt x="463" y="0"/>
                    </a:cubicBezTo>
                  </a:path>
                </a:pathLst>
              </a:cu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Rectangle 1700"/>
              <p:cNvSpPr>
                <a:spLocks noChangeArrowheads="1"/>
              </p:cNvSpPr>
              <p:nvPr/>
            </p:nvSpPr>
            <p:spPr bwMode="auto">
              <a:xfrm>
                <a:off x="2844773" y="3779839"/>
                <a:ext cx="58737" cy="14288"/>
              </a:xfrm>
              <a:prstGeom prst="rect">
                <a:avLst/>
              </a:pr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701"/>
              <p:cNvSpPr>
                <a:spLocks noChangeArrowheads="1"/>
              </p:cNvSpPr>
              <p:nvPr/>
            </p:nvSpPr>
            <p:spPr bwMode="auto">
              <a:xfrm>
                <a:off x="2844773" y="3779839"/>
                <a:ext cx="58737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702"/>
              <p:cNvSpPr/>
              <p:nvPr/>
            </p:nvSpPr>
            <p:spPr bwMode="auto">
              <a:xfrm>
                <a:off x="2903509" y="3779839"/>
                <a:ext cx="182561" cy="14288"/>
              </a:xfrm>
              <a:custGeom>
                <a:avLst/>
                <a:gdLst>
                  <a:gd name="T0" fmla="*/ 102 w 102"/>
                  <a:gd name="T1" fmla="*/ 0 h 8"/>
                  <a:gd name="T2" fmla="*/ 0 w 102"/>
                  <a:gd name="T3" fmla="*/ 0 h 8"/>
                  <a:gd name="T4" fmla="*/ 0 w 102"/>
                  <a:gd name="T5" fmla="*/ 8 h 8"/>
                  <a:gd name="T6" fmla="*/ 101 w 102"/>
                  <a:gd name="T7" fmla="*/ 8 h 8"/>
                  <a:gd name="T8" fmla="*/ 102 w 10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8">
                    <a:moveTo>
                      <a:pt x="10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101" y="3"/>
                      <a:pt x="102" y="0"/>
                    </a:cubicBezTo>
                  </a:path>
                </a:pathLst>
              </a:custGeom>
              <a:solidFill>
                <a:srgbClr val="A3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703"/>
              <p:cNvSpPr/>
              <p:nvPr/>
            </p:nvSpPr>
            <p:spPr bwMode="auto">
              <a:xfrm>
                <a:off x="3084483" y="3779839"/>
                <a:ext cx="833429" cy="14288"/>
              </a:xfrm>
              <a:custGeom>
                <a:avLst/>
                <a:gdLst>
                  <a:gd name="T0" fmla="*/ 468 w 468"/>
                  <a:gd name="T1" fmla="*/ 0 h 8"/>
                  <a:gd name="T2" fmla="*/ 1 w 468"/>
                  <a:gd name="T3" fmla="*/ 0 h 8"/>
                  <a:gd name="T4" fmla="*/ 0 w 468"/>
                  <a:gd name="T5" fmla="*/ 8 h 8"/>
                  <a:gd name="T6" fmla="*/ 468 w 468"/>
                  <a:gd name="T7" fmla="*/ 8 h 8"/>
                  <a:gd name="T8" fmla="*/ 468 w 46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8">
                    <a:moveTo>
                      <a:pt x="46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468" y="8"/>
                      <a:pt x="468" y="8"/>
                      <a:pt x="468" y="8"/>
                    </a:cubicBezTo>
                    <a:cubicBezTo>
                      <a:pt x="468" y="0"/>
                      <a:pt x="468" y="0"/>
                      <a:pt x="468" y="0"/>
                    </a:cubicBezTo>
                  </a:path>
                </a:pathLst>
              </a:custGeom>
              <a:solidFill>
                <a:srgbClr val="C4E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704"/>
              <p:cNvSpPr/>
              <p:nvPr/>
            </p:nvSpPr>
            <p:spPr bwMode="auto">
              <a:xfrm>
                <a:off x="2755873" y="3490914"/>
                <a:ext cx="347659" cy="434975"/>
              </a:xfrm>
              <a:custGeom>
                <a:avLst/>
                <a:gdLst>
                  <a:gd name="T0" fmla="*/ 101 w 195"/>
                  <a:gd name="T1" fmla="*/ 114 h 244"/>
                  <a:gd name="T2" fmla="*/ 195 w 195"/>
                  <a:gd name="T3" fmla="*/ 0 h 244"/>
                  <a:gd name="T4" fmla="*/ 51 w 195"/>
                  <a:gd name="T5" fmla="*/ 0 h 244"/>
                  <a:gd name="T6" fmla="*/ 67 w 195"/>
                  <a:gd name="T7" fmla="*/ 244 h 244"/>
                  <a:gd name="T8" fmla="*/ 195 w 195"/>
                  <a:gd name="T9" fmla="*/ 244 h 244"/>
                  <a:gd name="T10" fmla="*/ 101 w 195"/>
                  <a:gd name="T11" fmla="*/ 11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5" h="244">
                    <a:moveTo>
                      <a:pt x="101" y="114"/>
                    </a:moveTo>
                    <a:cubicBezTo>
                      <a:pt x="101" y="36"/>
                      <a:pt x="148" y="0"/>
                      <a:pt x="195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63"/>
                      <a:pt x="26" y="166"/>
                      <a:pt x="67" y="244"/>
                    </a:cubicBezTo>
                    <a:cubicBezTo>
                      <a:pt x="195" y="244"/>
                      <a:pt x="195" y="244"/>
                      <a:pt x="195" y="244"/>
                    </a:cubicBezTo>
                    <a:cubicBezTo>
                      <a:pt x="148" y="244"/>
                      <a:pt x="101" y="211"/>
                      <a:pt x="101" y="114"/>
                    </a:cubicBezTo>
                    <a:close/>
                  </a:path>
                </a:pathLst>
              </a:custGeom>
              <a:solidFill>
                <a:srgbClr val="009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705"/>
              <p:cNvSpPr/>
              <p:nvPr/>
            </p:nvSpPr>
            <p:spPr bwMode="auto">
              <a:xfrm>
                <a:off x="1906569" y="3490914"/>
                <a:ext cx="968365" cy="434975"/>
              </a:xfrm>
              <a:custGeom>
                <a:avLst/>
                <a:gdLst>
                  <a:gd name="T0" fmla="*/ 527 w 543"/>
                  <a:gd name="T1" fmla="*/ 0 h 244"/>
                  <a:gd name="T2" fmla="*/ 86 w 543"/>
                  <a:gd name="T3" fmla="*/ 0 h 244"/>
                  <a:gd name="T4" fmla="*/ 0 w 543"/>
                  <a:gd name="T5" fmla="*/ 86 h 244"/>
                  <a:gd name="T6" fmla="*/ 0 w 543"/>
                  <a:gd name="T7" fmla="*/ 158 h 244"/>
                  <a:gd name="T8" fmla="*/ 86 w 543"/>
                  <a:gd name="T9" fmla="*/ 244 h 244"/>
                  <a:gd name="T10" fmla="*/ 543 w 543"/>
                  <a:gd name="T11" fmla="*/ 244 h 244"/>
                  <a:gd name="T12" fmla="*/ 527 w 543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" h="244">
                    <a:moveTo>
                      <a:pt x="527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38" y="0"/>
                      <a:pt x="0" y="39"/>
                      <a:pt x="0" y="86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205"/>
                      <a:pt x="38" y="244"/>
                      <a:pt x="86" y="244"/>
                    </a:cubicBezTo>
                    <a:cubicBezTo>
                      <a:pt x="543" y="244"/>
                      <a:pt x="543" y="244"/>
                      <a:pt x="543" y="244"/>
                    </a:cubicBezTo>
                    <a:cubicBezTo>
                      <a:pt x="502" y="166"/>
                      <a:pt x="476" y="63"/>
                      <a:pt x="527" y="0"/>
                    </a:cubicBezTo>
                    <a:close/>
                  </a:path>
                </a:pathLst>
              </a:custGeom>
              <a:solidFill>
                <a:srgbClr val="01A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706"/>
              <p:cNvSpPr/>
              <p:nvPr/>
            </p:nvSpPr>
            <p:spPr bwMode="auto">
              <a:xfrm>
                <a:off x="2903509" y="3846514"/>
                <a:ext cx="1066789" cy="79375"/>
              </a:xfrm>
              <a:custGeom>
                <a:avLst/>
                <a:gdLst>
                  <a:gd name="T0" fmla="*/ 598 w 598"/>
                  <a:gd name="T1" fmla="*/ 22 h 45"/>
                  <a:gd name="T2" fmla="*/ 576 w 598"/>
                  <a:gd name="T3" fmla="*/ 0 h 45"/>
                  <a:gd name="T4" fmla="*/ 22 w 598"/>
                  <a:gd name="T5" fmla="*/ 0 h 45"/>
                  <a:gd name="T6" fmla="*/ 0 w 598"/>
                  <a:gd name="T7" fmla="*/ 22 h 45"/>
                  <a:gd name="T8" fmla="*/ 22 w 598"/>
                  <a:gd name="T9" fmla="*/ 45 h 45"/>
                  <a:gd name="T10" fmla="*/ 576 w 598"/>
                  <a:gd name="T11" fmla="*/ 45 h 45"/>
                  <a:gd name="T12" fmla="*/ 598 w 598"/>
                  <a:gd name="T13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8" h="45">
                    <a:moveTo>
                      <a:pt x="598" y="22"/>
                    </a:moveTo>
                    <a:cubicBezTo>
                      <a:pt x="598" y="10"/>
                      <a:pt x="588" y="0"/>
                      <a:pt x="5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576" y="45"/>
                      <a:pt x="576" y="45"/>
                      <a:pt x="576" y="45"/>
                    </a:cubicBezTo>
                    <a:cubicBezTo>
                      <a:pt x="588" y="45"/>
                      <a:pt x="598" y="35"/>
                      <a:pt x="598" y="22"/>
                    </a:cubicBezTo>
                    <a:close/>
                  </a:path>
                </a:pathLst>
              </a:custGeom>
              <a:solidFill>
                <a:srgbClr val="009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707"/>
              <p:cNvSpPr/>
              <p:nvPr/>
            </p:nvSpPr>
            <p:spPr bwMode="auto">
              <a:xfrm>
                <a:off x="2903509" y="3490914"/>
                <a:ext cx="1066789" cy="80963"/>
              </a:xfrm>
              <a:custGeom>
                <a:avLst/>
                <a:gdLst>
                  <a:gd name="T0" fmla="*/ 598 w 598"/>
                  <a:gd name="T1" fmla="*/ 23 h 45"/>
                  <a:gd name="T2" fmla="*/ 576 w 598"/>
                  <a:gd name="T3" fmla="*/ 0 h 45"/>
                  <a:gd name="T4" fmla="*/ 22 w 598"/>
                  <a:gd name="T5" fmla="*/ 0 h 45"/>
                  <a:gd name="T6" fmla="*/ 0 w 598"/>
                  <a:gd name="T7" fmla="*/ 23 h 45"/>
                  <a:gd name="T8" fmla="*/ 22 w 598"/>
                  <a:gd name="T9" fmla="*/ 45 h 45"/>
                  <a:gd name="T10" fmla="*/ 576 w 598"/>
                  <a:gd name="T11" fmla="*/ 45 h 45"/>
                  <a:gd name="T12" fmla="*/ 598 w 598"/>
                  <a:gd name="T13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8" h="45">
                    <a:moveTo>
                      <a:pt x="598" y="23"/>
                    </a:moveTo>
                    <a:cubicBezTo>
                      <a:pt x="598" y="10"/>
                      <a:pt x="588" y="0"/>
                      <a:pt x="5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576" y="45"/>
                      <a:pt x="576" y="45"/>
                      <a:pt x="576" y="45"/>
                    </a:cubicBezTo>
                    <a:cubicBezTo>
                      <a:pt x="588" y="45"/>
                      <a:pt x="598" y="35"/>
                      <a:pt x="598" y="23"/>
                    </a:cubicBezTo>
                    <a:close/>
                  </a:path>
                </a:pathLst>
              </a:custGeom>
              <a:solidFill>
                <a:srgbClr val="009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708"/>
              <p:cNvSpPr/>
              <p:nvPr/>
            </p:nvSpPr>
            <p:spPr bwMode="auto">
              <a:xfrm>
                <a:off x="2700311" y="4005264"/>
                <a:ext cx="261935" cy="274638"/>
              </a:xfrm>
              <a:custGeom>
                <a:avLst/>
                <a:gdLst>
                  <a:gd name="T0" fmla="*/ 147 w 147"/>
                  <a:gd name="T1" fmla="*/ 0 h 154"/>
                  <a:gd name="T2" fmla="*/ 0 w 147"/>
                  <a:gd name="T3" fmla="*/ 0 h 154"/>
                  <a:gd name="T4" fmla="*/ 0 w 147"/>
                  <a:gd name="T5" fmla="*/ 154 h 154"/>
                  <a:gd name="T6" fmla="*/ 100 w 147"/>
                  <a:gd name="T7" fmla="*/ 154 h 154"/>
                  <a:gd name="T8" fmla="*/ 147 w 147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4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00" y="154"/>
                      <a:pt x="100" y="154"/>
                      <a:pt x="100" y="154"/>
                    </a:cubicBezTo>
                    <a:cubicBezTo>
                      <a:pt x="98" y="103"/>
                      <a:pt x="119" y="45"/>
                      <a:pt x="147" y="0"/>
                    </a:cubicBezTo>
                    <a:close/>
                  </a:path>
                </a:pathLst>
              </a:custGeom>
              <a:solidFill>
                <a:srgbClr val="F2D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09"/>
              <p:cNvSpPr/>
              <p:nvPr/>
            </p:nvSpPr>
            <p:spPr bwMode="auto">
              <a:xfrm>
                <a:off x="2874935" y="4005264"/>
                <a:ext cx="839779" cy="274638"/>
              </a:xfrm>
              <a:custGeom>
                <a:avLst/>
                <a:gdLst>
                  <a:gd name="T0" fmla="*/ 471 w 471"/>
                  <a:gd name="T1" fmla="*/ 0 h 154"/>
                  <a:gd name="T2" fmla="*/ 49 w 471"/>
                  <a:gd name="T3" fmla="*/ 0 h 154"/>
                  <a:gd name="T4" fmla="*/ 2 w 471"/>
                  <a:gd name="T5" fmla="*/ 154 h 154"/>
                  <a:gd name="T6" fmla="*/ 471 w 471"/>
                  <a:gd name="T7" fmla="*/ 154 h 154"/>
                  <a:gd name="T8" fmla="*/ 471 w 471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1" h="154">
                    <a:moveTo>
                      <a:pt x="47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1" y="45"/>
                      <a:pt x="0" y="103"/>
                      <a:pt x="2" y="154"/>
                    </a:cubicBezTo>
                    <a:cubicBezTo>
                      <a:pt x="471" y="154"/>
                      <a:pt x="471" y="154"/>
                      <a:pt x="471" y="154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Rectangle 1710"/>
              <p:cNvSpPr>
                <a:spLocks noChangeArrowheads="1"/>
              </p:cNvSpPr>
              <p:nvPr/>
            </p:nvSpPr>
            <p:spPr bwMode="auto">
              <a:xfrm>
                <a:off x="2641575" y="4056064"/>
                <a:ext cx="1073139" cy="14288"/>
              </a:xfrm>
              <a:prstGeom prst="rect">
                <a:avLst/>
              </a:prstGeom>
              <a:solidFill>
                <a:srgbClr val="F9C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Rectangle 1711"/>
              <p:cNvSpPr>
                <a:spLocks noChangeArrowheads="1"/>
              </p:cNvSpPr>
              <p:nvPr/>
            </p:nvSpPr>
            <p:spPr bwMode="auto">
              <a:xfrm>
                <a:off x="2641575" y="4110039"/>
                <a:ext cx="1073139" cy="14288"/>
              </a:xfrm>
              <a:prstGeom prst="rect">
                <a:avLst/>
              </a:prstGeom>
              <a:solidFill>
                <a:srgbClr val="F9C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1712"/>
              <p:cNvSpPr>
                <a:spLocks noChangeArrowheads="1"/>
              </p:cNvSpPr>
              <p:nvPr/>
            </p:nvSpPr>
            <p:spPr bwMode="auto">
              <a:xfrm>
                <a:off x="2641575" y="4160839"/>
                <a:ext cx="1073139" cy="14288"/>
              </a:xfrm>
              <a:prstGeom prst="rect">
                <a:avLst/>
              </a:prstGeom>
              <a:solidFill>
                <a:srgbClr val="F9C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1713"/>
              <p:cNvSpPr>
                <a:spLocks noChangeArrowheads="1"/>
              </p:cNvSpPr>
              <p:nvPr/>
            </p:nvSpPr>
            <p:spPr bwMode="auto">
              <a:xfrm>
                <a:off x="2641575" y="4213227"/>
                <a:ext cx="1073139" cy="14288"/>
              </a:xfrm>
              <a:prstGeom prst="rect">
                <a:avLst/>
              </a:prstGeom>
              <a:solidFill>
                <a:srgbClr val="F9C0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714"/>
              <p:cNvSpPr/>
              <p:nvPr/>
            </p:nvSpPr>
            <p:spPr bwMode="auto">
              <a:xfrm>
                <a:off x="2554263" y="3925889"/>
                <a:ext cx="347659" cy="433388"/>
              </a:xfrm>
              <a:custGeom>
                <a:avLst/>
                <a:gdLst>
                  <a:gd name="T0" fmla="*/ 100 w 195"/>
                  <a:gd name="T1" fmla="*/ 113 h 243"/>
                  <a:gd name="T2" fmla="*/ 195 w 195"/>
                  <a:gd name="T3" fmla="*/ 0 h 243"/>
                  <a:gd name="T4" fmla="*/ 50 w 195"/>
                  <a:gd name="T5" fmla="*/ 0 h 243"/>
                  <a:gd name="T6" fmla="*/ 67 w 195"/>
                  <a:gd name="T7" fmla="*/ 243 h 243"/>
                  <a:gd name="T8" fmla="*/ 195 w 195"/>
                  <a:gd name="T9" fmla="*/ 243 h 243"/>
                  <a:gd name="T10" fmla="*/ 100 w 195"/>
                  <a:gd name="T11" fmla="*/ 11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5" h="243">
                    <a:moveTo>
                      <a:pt x="100" y="113"/>
                    </a:moveTo>
                    <a:cubicBezTo>
                      <a:pt x="100" y="35"/>
                      <a:pt x="147" y="0"/>
                      <a:pt x="19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62"/>
                      <a:pt x="25" y="165"/>
                      <a:pt x="67" y="243"/>
                    </a:cubicBezTo>
                    <a:cubicBezTo>
                      <a:pt x="195" y="243"/>
                      <a:pt x="195" y="243"/>
                      <a:pt x="195" y="243"/>
                    </a:cubicBezTo>
                    <a:cubicBezTo>
                      <a:pt x="147" y="243"/>
                      <a:pt x="100" y="210"/>
                      <a:pt x="100" y="113"/>
                    </a:cubicBezTo>
                    <a:close/>
                  </a:path>
                </a:pathLst>
              </a:custGeom>
              <a:solidFill>
                <a:srgbClr val="F45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715"/>
              <p:cNvSpPr/>
              <p:nvPr/>
            </p:nvSpPr>
            <p:spPr bwMode="auto">
              <a:xfrm>
                <a:off x="1703371" y="3925889"/>
                <a:ext cx="969953" cy="433388"/>
              </a:xfrm>
              <a:custGeom>
                <a:avLst/>
                <a:gdLst>
                  <a:gd name="T0" fmla="*/ 527 w 544"/>
                  <a:gd name="T1" fmla="*/ 0 h 243"/>
                  <a:gd name="T2" fmla="*/ 86 w 544"/>
                  <a:gd name="T3" fmla="*/ 0 h 243"/>
                  <a:gd name="T4" fmla="*/ 0 w 544"/>
                  <a:gd name="T5" fmla="*/ 86 h 243"/>
                  <a:gd name="T6" fmla="*/ 0 w 544"/>
                  <a:gd name="T7" fmla="*/ 157 h 243"/>
                  <a:gd name="T8" fmla="*/ 86 w 544"/>
                  <a:gd name="T9" fmla="*/ 243 h 243"/>
                  <a:gd name="T10" fmla="*/ 544 w 544"/>
                  <a:gd name="T11" fmla="*/ 243 h 243"/>
                  <a:gd name="T12" fmla="*/ 527 w 544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4" h="243">
                    <a:moveTo>
                      <a:pt x="527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39" y="0"/>
                      <a:pt x="0" y="38"/>
                      <a:pt x="0" y="86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204"/>
                      <a:pt x="39" y="243"/>
                      <a:pt x="86" y="243"/>
                    </a:cubicBezTo>
                    <a:cubicBezTo>
                      <a:pt x="544" y="243"/>
                      <a:pt x="544" y="243"/>
                      <a:pt x="544" y="243"/>
                    </a:cubicBezTo>
                    <a:cubicBezTo>
                      <a:pt x="502" y="165"/>
                      <a:pt x="477" y="62"/>
                      <a:pt x="527" y="0"/>
                    </a:cubicBezTo>
                    <a:close/>
                  </a:path>
                </a:pathLst>
              </a:custGeom>
              <a:solidFill>
                <a:srgbClr val="FF6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716"/>
              <p:cNvSpPr/>
              <p:nvPr/>
            </p:nvSpPr>
            <p:spPr bwMode="auto">
              <a:xfrm>
                <a:off x="2700311" y="4279902"/>
                <a:ext cx="1068377" cy="79375"/>
              </a:xfrm>
              <a:custGeom>
                <a:avLst/>
                <a:gdLst>
                  <a:gd name="T0" fmla="*/ 599 w 599"/>
                  <a:gd name="T1" fmla="*/ 22 h 45"/>
                  <a:gd name="T2" fmla="*/ 576 w 599"/>
                  <a:gd name="T3" fmla="*/ 0 h 45"/>
                  <a:gd name="T4" fmla="*/ 22 w 599"/>
                  <a:gd name="T5" fmla="*/ 0 h 45"/>
                  <a:gd name="T6" fmla="*/ 0 w 599"/>
                  <a:gd name="T7" fmla="*/ 22 h 45"/>
                  <a:gd name="T8" fmla="*/ 22 w 599"/>
                  <a:gd name="T9" fmla="*/ 45 h 45"/>
                  <a:gd name="T10" fmla="*/ 576 w 599"/>
                  <a:gd name="T11" fmla="*/ 45 h 45"/>
                  <a:gd name="T12" fmla="*/ 599 w 599"/>
                  <a:gd name="T13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9" h="45">
                    <a:moveTo>
                      <a:pt x="599" y="22"/>
                    </a:moveTo>
                    <a:cubicBezTo>
                      <a:pt x="599" y="10"/>
                      <a:pt x="589" y="0"/>
                      <a:pt x="5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576" y="45"/>
                      <a:pt x="576" y="45"/>
                      <a:pt x="576" y="45"/>
                    </a:cubicBezTo>
                    <a:cubicBezTo>
                      <a:pt x="589" y="45"/>
                      <a:pt x="599" y="35"/>
                      <a:pt x="599" y="22"/>
                    </a:cubicBezTo>
                    <a:close/>
                  </a:path>
                </a:pathLst>
              </a:custGeom>
              <a:solidFill>
                <a:srgbClr val="F45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717"/>
              <p:cNvSpPr/>
              <p:nvPr/>
            </p:nvSpPr>
            <p:spPr bwMode="auto">
              <a:xfrm>
                <a:off x="2700311" y="3925889"/>
                <a:ext cx="1068377" cy="79375"/>
              </a:xfrm>
              <a:custGeom>
                <a:avLst/>
                <a:gdLst>
                  <a:gd name="T0" fmla="*/ 599 w 599"/>
                  <a:gd name="T1" fmla="*/ 22 h 44"/>
                  <a:gd name="T2" fmla="*/ 576 w 599"/>
                  <a:gd name="T3" fmla="*/ 0 h 44"/>
                  <a:gd name="T4" fmla="*/ 22 w 599"/>
                  <a:gd name="T5" fmla="*/ 0 h 44"/>
                  <a:gd name="T6" fmla="*/ 0 w 599"/>
                  <a:gd name="T7" fmla="*/ 22 h 44"/>
                  <a:gd name="T8" fmla="*/ 22 w 599"/>
                  <a:gd name="T9" fmla="*/ 44 h 44"/>
                  <a:gd name="T10" fmla="*/ 576 w 599"/>
                  <a:gd name="T11" fmla="*/ 44 h 44"/>
                  <a:gd name="T12" fmla="*/ 599 w 599"/>
                  <a:gd name="T13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9" h="44">
                    <a:moveTo>
                      <a:pt x="599" y="22"/>
                    </a:moveTo>
                    <a:cubicBezTo>
                      <a:pt x="599" y="10"/>
                      <a:pt x="589" y="0"/>
                      <a:pt x="57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576" y="44"/>
                      <a:pt x="576" y="44"/>
                      <a:pt x="576" y="44"/>
                    </a:cubicBezTo>
                    <a:cubicBezTo>
                      <a:pt x="589" y="44"/>
                      <a:pt x="599" y="34"/>
                      <a:pt x="599" y="22"/>
                    </a:cubicBezTo>
                    <a:close/>
                  </a:path>
                </a:pathLst>
              </a:custGeom>
              <a:solidFill>
                <a:srgbClr val="F45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8894" y="2972629"/>
            <a:ext cx="4718050" cy="52721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68894" y="3526830"/>
            <a:ext cx="471805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A841-21DA-49B5-A3D7-A9D0713E63F7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48" name="直接连接符 47"/>
          <p:cNvCxnSpPr/>
          <p:nvPr userDrawn="1"/>
        </p:nvCxnSpPr>
        <p:spPr>
          <a:xfrm>
            <a:off x="1950958" y="2972629"/>
            <a:ext cx="37195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D605-67FA-4229-8DC8-4549F30CB233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4D95-2186-42E1-B185-F7846E5F1793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42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8B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Rectangle 1646"/>
          <p:cNvSpPr>
            <a:spLocks noChangeArrowheads="1"/>
          </p:cNvSpPr>
          <p:nvPr userDrawn="1"/>
        </p:nvSpPr>
        <p:spPr bwMode="auto">
          <a:xfrm>
            <a:off x="320676" y="0"/>
            <a:ext cx="11552238" cy="6858000"/>
          </a:xfrm>
          <a:prstGeom prst="rect">
            <a:avLst/>
          </a:prstGeom>
          <a:solidFill>
            <a:srgbClr val="778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1650"/>
          <p:cNvSpPr>
            <a:spLocks noChangeArrowheads="1"/>
          </p:cNvSpPr>
          <p:nvPr userDrawn="1"/>
        </p:nvSpPr>
        <p:spPr bwMode="auto">
          <a:xfrm>
            <a:off x="636588" y="0"/>
            <a:ext cx="1092041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25295" y="1362544"/>
            <a:ext cx="5547747" cy="47792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28700" y="2273301"/>
            <a:ext cx="6223000" cy="181848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CFA7-E0BF-498F-9FD6-1AB245FB2F96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3F4C-7340-4089-BB15-DAD922EE363E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14EB-1E21-4C77-9021-04AE54F3012F}" type="datetime1">
              <a:rPr lang="zh-CN" altLang="en-US" smtClean="0"/>
              <a:t>2019/5/25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BBDD-C758-4266-B94C-E44A9BD2B84C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A8F4-DC6D-4B78-9611-65F083036B18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1B27D-43DF-4758-B974-F6E7F3411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B75BB7-2507-4DB0-95EE-9AD74036B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BFB13-2633-4708-B69A-52C8767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75DCE-AD7A-4930-A045-55284F59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D75B02-E708-4DB4-BBD8-EFF20841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76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A5412-BA00-4340-93EA-BD6DA607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805613-FE68-4262-8709-E456B0F7E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1AC21-0A87-477C-886D-5EF90B5F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F05F9E-8CC9-4EF0-B53D-D8134C97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B5A3BF-6153-4D96-AE33-8A6938B5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69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1974F-76EC-4005-B8E4-840A7678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CAD790-4CE5-478E-A041-F7FDEB82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F585F-9896-4625-894F-100C58F0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6678B-5C70-447D-986F-2E9752D8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0109D-158A-4DFB-B1E2-B0AD07B8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26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5BCAD-7A43-419C-8751-B31EF3C0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6C274-DD24-4D48-A32D-E68541C78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739D2B-AC07-487F-AB91-BBE8DB16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2B4C8-924F-4266-9217-241E16CF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0A6CBF-4867-4F30-A097-B6CC925C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600139-255C-44A5-AC1B-657D28A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22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F06FE-97C9-413D-B835-C5A93EA7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4C7CA-A46B-48D5-804B-6C6B4480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609E20-F9FC-4998-A2FC-9706FEB6C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5B44A1-1191-43D5-8818-A9EFE498D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EDD0A-242E-4223-AFB6-12C3BE5CC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745CB0-9609-4986-BCEF-07669581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95BF03-2598-411F-BD15-1618E4FE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DEAB13-BCA5-4BB1-8140-95AD85C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23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0ED48-039C-4121-B8A9-8DD73782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33D47D-ABA1-4209-A8EA-235E049D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E43A49-6C94-4820-B221-C2EA67BC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0EDD54-CFCC-4699-8DAD-AA90A91A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32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23D99B-C889-45DD-AB66-A081C995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8ADCB1-3BB3-49F6-B6F6-1997F859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B322E-51D2-4739-8688-D0807A7C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5382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A775F-AF7F-42DD-A8DE-26D8F45B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5C76B-AB6D-4035-8E9F-974432A3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629460-FA80-4777-9799-5E768583D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3751FC-B64C-4D4A-B1C4-FEA2869A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EAECF-8D27-4321-9F25-A5579EED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953956-0BE3-4211-8C19-847C990C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FAD8C-B4F0-48BA-A638-500D2BC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0CB7D-A4AA-4A1D-AC01-A50F1CD4A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8BC5E-1EE9-4313-8101-5C3FC4833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FED39C-79BF-4693-BEDA-4181A127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8DCCCC-0CC3-4883-9717-ACA62D2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8FA796-0EB3-4FD2-8A8D-0A602BCA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24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93BAD-214F-4696-B944-611932D9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FC8513-9667-42AF-856F-D05CEA838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EF0E2D-3ED9-4518-A5A5-768F11F6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4D3B2-F8AA-47DC-8F44-EE2CBB6A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2E1D7-5B49-4F16-B41B-4B10FE70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152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6CBE04-0F66-43D1-A2BD-51FA6B39A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338345-D933-4722-A388-57977E23E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AEF697-2C27-4721-8083-3DB2B7F9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7C4FF-CD55-4D75-8BFF-30037C2E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D2620-CE81-48D3-8736-414C54F7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5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39CC2-B82F-D144-8A38-4905C164BEF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F82F7-AC33-BF4D-B43F-4E681C8F76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E60F81F-C44E-4E42-BC76-5056507396F5}" type="datetime1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CCDFE6-E2EE-4939-B3D0-3FE8E77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99E2F6-B9DF-4991-8BD2-34602F1B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C6991-2A8B-46A7-9018-A8441E6EB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27548-7354-4990-9AB7-6C95D14EF258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EA868D-C45C-47C4-B98F-51D12F84D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7B8D2-F4E2-42A3-80A5-A3E1232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2FF9-BBA7-45D7-9A32-EDFA833DE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3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Elixir – Deep Photo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郑博文 </a:t>
            </a:r>
            <a:r>
              <a:rPr lang="en-US" altLang="zh-CN" sz="2000" dirty="0">
                <a:solidFill>
                  <a:schemeClr val="accent1"/>
                </a:solidFill>
              </a:rPr>
              <a:t>11611611</a:t>
            </a:r>
          </a:p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郑浩 </a:t>
            </a:r>
            <a:r>
              <a:rPr lang="en-US" altLang="zh-CN" sz="2000" dirty="0">
                <a:solidFill>
                  <a:schemeClr val="accent1"/>
                </a:solidFill>
              </a:rPr>
              <a:t>11610127</a:t>
            </a:r>
          </a:p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吕俊延 </a:t>
            </a:r>
            <a:r>
              <a:rPr lang="en-US" altLang="zh-CN" sz="2000" dirty="0">
                <a:solidFill>
                  <a:schemeClr val="accent1"/>
                </a:solidFill>
              </a:rPr>
              <a:t>11610226</a:t>
            </a:r>
          </a:p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黄义劲 </a:t>
            </a:r>
            <a:r>
              <a:rPr lang="en-US" altLang="zh-CN" sz="2000" dirty="0">
                <a:solidFill>
                  <a:schemeClr val="accent1"/>
                </a:solidFill>
              </a:rPr>
              <a:t>11610128</a:t>
            </a:r>
          </a:p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陈士杰 </a:t>
            </a:r>
            <a:r>
              <a:rPr lang="en-US" altLang="zh-CN" sz="2000" dirty="0">
                <a:solidFill>
                  <a:schemeClr val="accent1"/>
                </a:solidFill>
              </a:rPr>
              <a:t>11612028</a:t>
            </a:r>
          </a:p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何海滨 </a:t>
            </a:r>
            <a:r>
              <a:rPr lang="en-US" altLang="zh-CN" sz="2000" dirty="0">
                <a:solidFill>
                  <a:schemeClr val="accent1"/>
                </a:solidFill>
              </a:rPr>
              <a:t>11611601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O</a:t>
            </a:r>
            <a:r>
              <a:rPr lang="en-US" altLang="zh-CN" b="1">
                <a:solidFill>
                  <a:schemeClr val="accent1"/>
                </a:solidFill>
              </a:rPr>
              <a:t>utline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Introduction &amp; 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Timeline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Features</a:t>
            </a:r>
            <a:endParaRPr lang="en-US" sz="24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9473108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, 屏幕截图&#10;&#10;描述已自动生成">
            <a:extLst>
              <a:ext uri="{FF2B5EF4-FFF2-40B4-BE49-F238E27FC236}">
                <a16:creationId xmlns:a16="http://schemas.microsoft.com/office/drawing/2014/main" id="{BE666616-E041-4BD5-B56D-99F8E2EFE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5" b="40384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3E4D26DF-80DD-4654-9786-9455E4A13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23" r="2" b="46872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619F99-9E6B-4632-BA82-4E06CEEC6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95" b="42843"/>
          <a:stretch/>
        </p:blipFill>
        <p:spPr>
          <a:xfrm>
            <a:off x="4675537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8" name="图片 7" descr="图片包含 文字&#10;&#10;描述已自动生成">
            <a:extLst>
              <a:ext uri="{FF2B5EF4-FFF2-40B4-BE49-F238E27FC236}">
                <a16:creationId xmlns:a16="http://schemas.microsoft.com/office/drawing/2014/main" id="{562698F4-2C99-4723-9C55-AAEAC0917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40" r="1" b="44891"/>
          <a:stretch/>
        </p:blipFill>
        <p:spPr>
          <a:xfrm>
            <a:off x="1" y="2660089"/>
            <a:ext cx="7122523" cy="4197911"/>
          </a:xfrm>
          <a:custGeom>
            <a:avLst/>
            <a:gdLst>
              <a:gd name="connsiteX0" fmla="*/ 0 w 7122523"/>
              <a:gd name="connsiteY0" fmla="*/ 0 h 4197911"/>
              <a:gd name="connsiteX1" fmla="*/ 7122523 w 7122523"/>
              <a:gd name="connsiteY1" fmla="*/ 0 h 4197911"/>
              <a:gd name="connsiteX2" fmla="*/ 5177382 w 7122523"/>
              <a:gd name="connsiteY2" fmla="*/ 4197911 h 4197911"/>
              <a:gd name="connsiteX3" fmla="*/ 5171159 w 7122523"/>
              <a:gd name="connsiteY3" fmla="*/ 4197911 h 4197911"/>
              <a:gd name="connsiteX4" fmla="*/ 3981368 w 7122523"/>
              <a:gd name="connsiteY4" fmla="*/ 4197911 h 4197911"/>
              <a:gd name="connsiteX5" fmla="*/ 2331323 w 7122523"/>
              <a:gd name="connsiteY5" fmla="*/ 4197911 h 4197911"/>
              <a:gd name="connsiteX6" fmla="*/ 0 w 7122523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5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0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zh-CN">
                <a:solidFill>
                  <a:srgbClr val="FFFFFF"/>
                </a:solidFill>
              </a:rPr>
              <a:t>Photo Style Transfer</a:t>
            </a:r>
            <a:endParaRPr lang="en-US" altLang="zh-CN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E1EC06-99D6-4280-96A1-B3B6915C2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939" r="2" b="41189"/>
          <a:stretch/>
        </p:blipFill>
        <p:spPr>
          <a:xfrm>
            <a:off x="2261968" y="10"/>
            <a:ext cx="3393943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13284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2B131-D6B0-4262-81DD-8CB0CABC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 Resolution</a:t>
            </a:r>
          </a:p>
        </p:txBody>
      </p:sp>
      <p:pic>
        <p:nvPicPr>
          <p:cNvPr id="7" name="图片 6" descr="图片包含 天空, 建筑物, 户外, 水&#10;&#10;描述已自动生成">
            <a:extLst>
              <a:ext uri="{FF2B5EF4-FFF2-40B4-BE49-F238E27FC236}">
                <a16:creationId xmlns:a16="http://schemas.microsoft.com/office/drawing/2014/main" id="{EFEAE9D1-E7F3-457E-84DC-C825817BA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7" name="内容占位符 4" descr="图片包含 天空, 建筑物, 户外, 水&#10;&#10;描述已自动生成">
            <a:extLst>
              <a:ext uri="{FF2B5EF4-FFF2-40B4-BE49-F238E27FC236}">
                <a16:creationId xmlns:a16="http://schemas.microsoft.com/office/drawing/2014/main" id="{17182A8C-08DD-4827-9803-12A492CB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87" r="3" b="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3A76330-0D56-410A-BDD0-FE459161E43D}"/>
              </a:ext>
            </a:extLst>
          </p:cNvPr>
          <p:cNvSpPr/>
          <p:nvPr/>
        </p:nvSpPr>
        <p:spPr>
          <a:xfrm>
            <a:off x="4317023" y="1063869"/>
            <a:ext cx="1512277" cy="817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37E2FD-0667-4DE2-9F31-9D48DA449765}"/>
              </a:ext>
            </a:extLst>
          </p:cNvPr>
          <p:cNvSpPr/>
          <p:nvPr/>
        </p:nvSpPr>
        <p:spPr>
          <a:xfrm>
            <a:off x="10412997" y="1062264"/>
            <a:ext cx="1512277" cy="817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2B131-D6B0-4262-81DD-8CB0CABC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 Resolution</a:t>
            </a:r>
          </a:p>
        </p:txBody>
      </p:sp>
      <p:pic>
        <p:nvPicPr>
          <p:cNvPr id="7" name="图片 6" descr="图片包含 天空, 建筑物, 户外, 水&#10;&#10;描述已自动生成">
            <a:extLst>
              <a:ext uri="{FF2B5EF4-FFF2-40B4-BE49-F238E27FC236}">
                <a16:creationId xmlns:a16="http://schemas.microsoft.com/office/drawing/2014/main" id="{EFEAE9D1-E7F3-457E-84DC-C825817BA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80" t="25017" r="4171" b="55793"/>
          <a:stretch/>
        </p:blipFill>
        <p:spPr>
          <a:xfrm>
            <a:off x="22005" y="665325"/>
            <a:ext cx="5999133" cy="3237344"/>
          </a:xfrm>
          <a:prstGeom prst="rect">
            <a:avLst/>
          </a:prstGeom>
        </p:spPr>
      </p:pic>
      <p:pic>
        <p:nvPicPr>
          <p:cNvPr id="17" name="内容占位符 4" descr="图片包含 天空, 建筑物, 户外, 水&#10;&#10;描述已自动生成">
            <a:extLst>
              <a:ext uri="{FF2B5EF4-FFF2-40B4-BE49-F238E27FC236}">
                <a16:creationId xmlns:a16="http://schemas.microsoft.com/office/drawing/2014/main" id="{17182A8C-08DD-4827-9803-12A492CB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183" t="24991" r="4173" b="55785"/>
          <a:stretch/>
        </p:blipFill>
        <p:spPr>
          <a:xfrm>
            <a:off x="6170835" y="659003"/>
            <a:ext cx="5999157" cy="3243666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677908D-607F-4779-BC83-36762E9B56DC}"/>
              </a:ext>
            </a:extLst>
          </p:cNvPr>
          <p:cNvSpPr/>
          <p:nvPr/>
        </p:nvSpPr>
        <p:spPr>
          <a:xfrm>
            <a:off x="21930" y="665428"/>
            <a:ext cx="5999236" cy="32437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7143EB-6F41-4922-B87E-1A906AF41F0D}"/>
              </a:ext>
            </a:extLst>
          </p:cNvPr>
          <p:cNvSpPr/>
          <p:nvPr/>
        </p:nvSpPr>
        <p:spPr>
          <a:xfrm>
            <a:off x="6170832" y="659003"/>
            <a:ext cx="5999161" cy="32436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2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CN"/>
              <a:t>Background Segmentation</a:t>
            </a:r>
            <a:endParaRPr lang="en-US" altLang="zh-CN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D73356-8E2D-4038-90C3-63A23FA57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6" b="42434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0ECBAD-FA31-4CE1-BEF1-0CD8B2743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33" b="4218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8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CN"/>
              <a:t>Photo Enhancement</a:t>
            </a:r>
            <a:endParaRPr lang="en-US" altLang="zh-CN" kern="1200"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39F58792-8B1D-4AB7-8751-CA39AEDA8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77" b="31544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18EDF578-7CAC-44CB-A238-B208E9BF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8" b="36477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9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Soften and Sharpen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AE9C3A-CFD9-41AC-AFA0-2B8C0EBD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85" y="1538214"/>
            <a:ext cx="2536140" cy="5072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34F39-9701-4F0C-9C90-B11AC57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139" y="1538213"/>
            <a:ext cx="2536141" cy="507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7237AA-4592-47FD-9ADF-9E660807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29" y="1538212"/>
            <a:ext cx="2536141" cy="50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291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O</a:t>
            </a:r>
            <a:r>
              <a:rPr lang="en-US" altLang="zh-CN" b="1">
                <a:solidFill>
                  <a:schemeClr val="accent1"/>
                </a:solidFill>
              </a:rPr>
              <a:t>utline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Introduction </a:t>
            </a:r>
            <a:r>
              <a:rPr lang="en-US" altLang="zh-CN" sz="2400" dirty="0"/>
              <a:t>&amp; 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Timeline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Features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6187425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32E82-5180-48FD-839A-FB2193BA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Testing techniques</a:t>
            </a:r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F68D08B-1019-4E78-AFD8-7BF43076E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781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5336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32E82-5180-48FD-839A-FB2193BA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Testing techniques</a:t>
            </a:r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F68D08B-1019-4E78-AFD8-7BF43076E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6703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7964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O</a:t>
            </a:r>
            <a:r>
              <a:rPr lang="en-US" altLang="zh-CN" b="1">
                <a:solidFill>
                  <a:schemeClr val="accent1"/>
                </a:solidFill>
              </a:rPr>
              <a:t>utline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Introduction &amp; 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Timeline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Features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&amp; Future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Static analysis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BF3951B-B44B-401B-AA9F-0A1C216F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05" y="1971305"/>
            <a:ext cx="3930027" cy="423494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96BA9C2-313D-4494-9E73-6F549E7C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49" y="1971305"/>
            <a:ext cx="4374177" cy="1403846"/>
          </a:xfrm>
          <a:prstGeom prst="rect">
            <a:avLst/>
          </a:prstGeom>
        </p:spPr>
      </p:pic>
      <p:pic>
        <p:nvPicPr>
          <p:cNvPr id="6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2E72F-1CD0-4E00-AD8D-009E79BF3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49" y="3427818"/>
            <a:ext cx="5729846" cy="2788184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8204511-3248-486D-B78C-BFCDB8736472}"/>
              </a:ext>
            </a:extLst>
          </p:cNvPr>
          <p:cNvSpPr txBox="1"/>
          <p:nvPr/>
        </p:nvSpPr>
        <p:spPr>
          <a:xfrm>
            <a:off x="6823449" y="6292515"/>
            <a:ext cx="348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openCV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library!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66E1A-C596-4A44-8142-CE89DDA3545A}"/>
              </a:ext>
            </a:extLst>
          </p:cNvPr>
          <p:cNvSpPr txBox="1"/>
          <p:nvPr/>
        </p:nvSpPr>
        <p:spPr>
          <a:xfrm>
            <a:off x="1936906" y="150349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CheckStyle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07424E3-C8AF-4350-A591-03B0019CCE9E}"/>
              </a:ext>
            </a:extLst>
          </p:cNvPr>
          <p:cNvSpPr txBox="1"/>
          <p:nvPr/>
        </p:nvSpPr>
        <p:spPr>
          <a:xfrm>
            <a:off x="7336698" y="150349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FindBugs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42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altLang="zh-CN" b="1" dirty="0">
                <a:solidFill>
                  <a:schemeClr val="accent1"/>
                </a:solidFill>
              </a:rPr>
              <a:t>utline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Introduction &amp; Scenarios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Timeline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Features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9938881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9BFD2-985D-44B7-B256-07A7469B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Main ideas &amp; Results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B56FB7F-36C9-47EE-A5ED-5365B3366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6081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8441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3F2F9-A51B-4E61-85C6-A7EDB489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035E1D68-663F-41D9-ABF4-A522BD254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3224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0508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E95A3-F59D-427B-9EFB-C615EFBA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D0FE5-7B9A-41A0-87A3-C88FFBA0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AAB4DA-C8D4-4DED-844C-3C271017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294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O</a:t>
            </a:r>
            <a:r>
              <a:rPr lang="en-US" altLang="zh-CN" b="1">
                <a:solidFill>
                  <a:schemeClr val="accent1"/>
                </a:solidFill>
              </a:rPr>
              <a:t>utline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Introduction</a:t>
            </a:r>
            <a:r>
              <a:rPr lang="en-US" altLang="zh-CN" sz="2400" dirty="0">
                <a:solidFill>
                  <a:srgbClr val="FF0000"/>
                </a:solidFill>
              </a:rPr>
              <a:t> &amp; 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Timeline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Features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639489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2075-51A7-4987-9663-B9F80CFC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260" y="785611"/>
            <a:ext cx="5992540" cy="1314853"/>
          </a:xfrm>
        </p:spPr>
        <p:txBody>
          <a:bodyPr anchor="b">
            <a:normAutofit/>
          </a:bodyPr>
          <a:lstStyle/>
          <a:p>
            <a:r>
              <a:rPr lang="en-US" altLang="zh-CN" sz="4000"/>
              <a:t>Introduction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4FB81-F1DD-42A7-98D1-ED2DC43C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958" y="2743937"/>
            <a:ext cx="6147073" cy="3108424"/>
          </a:xfrm>
        </p:spPr>
        <p:txBody>
          <a:bodyPr>
            <a:normAutofit/>
          </a:bodyPr>
          <a:lstStyle/>
          <a:p>
            <a:r>
              <a:rPr lang="en-US" altLang="zh-CN" sz="2400" b="1" dirty="0" err="1"/>
              <a:t>DeepPhoto</a:t>
            </a:r>
            <a:r>
              <a:rPr lang="en-US" altLang="zh-CN" sz="2400" b="1" dirty="0"/>
              <a:t> </a:t>
            </a:r>
            <a:r>
              <a:rPr lang="en-US" altLang="zh-CN" sz="2400" dirty="0"/>
              <a:t>offers features such as taking photos, adding filters, editing images and uploading them to social networks. Our app features a well designed user interface. A great image can be generated with only just a few touch and taps. We also provide an expert mode for professional users.</a:t>
            </a:r>
          </a:p>
          <a:p>
            <a:endParaRPr lang="zh-CN" altLang="en-US" sz="2400" dirty="0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654296" cy="686171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655" y="986164"/>
            <a:ext cx="3373935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4983" y="2422200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CE98996B-0D96-4549-BE0A-62DA8814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27" y="543537"/>
            <a:ext cx="2621900" cy="52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77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1B0DD-AEAA-4909-942F-FD1D3ED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altLang="zh-CN"/>
              <a:t>Scenarios</a:t>
            </a:r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3F97662-F8CD-4CDF-AB66-55110743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63EC0-D013-49EC-A465-91AA6B08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altLang="zh-CN" sz="2000" b="1"/>
              <a:t>Background Segmentation</a:t>
            </a:r>
          </a:p>
          <a:p>
            <a:pPr marL="0" indent="0">
              <a:buNone/>
            </a:pPr>
            <a:r>
              <a:rPr lang="en-US" altLang="zh-CN" sz="2000"/>
              <a:t>Soften the background to highlight you.</a:t>
            </a:r>
          </a:p>
          <a:p>
            <a:r>
              <a:rPr lang="en-US" altLang="zh-CN" sz="2000" b="1"/>
              <a:t>Super Resolution</a:t>
            </a:r>
          </a:p>
          <a:p>
            <a:pPr marL="0" indent="0">
              <a:buNone/>
            </a:pPr>
            <a:r>
              <a:rPr lang="en-US" altLang="zh-CN" sz="2000"/>
              <a:t>Have a better view on low-res photos.</a:t>
            </a:r>
          </a:p>
          <a:p>
            <a:r>
              <a:rPr lang="en-US" altLang="zh-CN" sz="2000" b="1"/>
              <a:t>Style Transfer</a:t>
            </a:r>
          </a:p>
          <a:p>
            <a:pPr marL="0" indent="0">
              <a:buNone/>
            </a:pPr>
            <a:r>
              <a:rPr lang="en-US" altLang="zh-CN" sz="2000"/>
              <a:t>Share your photos with interesting styles.</a:t>
            </a:r>
          </a:p>
          <a:p>
            <a:r>
              <a:rPr lang="en-US" altLang="zh-CN" sz="2000" b="1"/>
              <a:t>Photo Enhancement</a:t>
            </a:r>
          </a:p>
          <a:p>
            <a:pPr marL="0" indent="0">
              <a:buNone/>
            </a:pPr>
            <a:r>
              <a:rPr lang="en-US" altLang="zh-CN" sz="2000"/>
              <a:t>Make your photo colorful.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5248530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altLang="zh-CN" b="1" dirty="0">
                <a:solidFill>
                  <a:schemeClr val="accent1"/>
                </a:solidFill>
              </a:rPr>
              <a:t>utline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Introduction &amp; 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Timeline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Features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07533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 &amp; Version Iteration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45DB9B-B67D-44A7-818E-0464B947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77" y="2394964"/>
            <a:ext cx="6475445" cy="34988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Timeline &amp; Version Iteration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0C869-ED5A-4495-8CE1-CC660702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27" y="4493258"/>
            <a:ext cx="9533333" cy="11904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D39FC9-5A0D-4767-92C9-6B101894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79" y="2083734"/>
            <a:ext cx="9971428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959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9BC5EF4-1CE3-48C1-B918-40075A4BD3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Timeline &amp; Version Iteration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87CB0C-2F11-432D-9AE9-3435D490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9" y="1989892"/>
            <a:ext cx="9076190" cy="676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E6493A-D3F2-4AE9-8620-4792231E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70" y="2824238"/>
            <a:ext cx="9019048" cy="12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6012C8-C03B-488F-B0D3-6ED468076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99" y="4001105"/>
            <a:ext cx="9095238" cy="6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BD3634-4395-41D2-998F-6BEC69851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185" y="4639200"/>
            <a:ext cx="8980952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4463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25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25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2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E75E8"/>
      </a:accent1>
      <a:accent2>
        <a:srgbClr val="25A8D0"/>
      </a:accent2>
      <a:accent3>
        <a:srgbClr val="E66581"/>
      </a:accent3>
      <a:accent4>
        <a:srgbClr val="4A4A9D"/>
      </a:accent4>
      <a:accent5>
        <a:srgbClr val="236C91"/>
      </a:accent5>
      <a:accent6>
        <a:srgbClr val="2B3C71"/>
      </a:accent6>
      <a:hlink>
        <a:srgbClr val="4276AA"/>
      </a:hlink>
      <a:folHlink>
        <a:srgbClr val="BFBFBF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308</Words>
  <Application>Microsoft Office PowerPoint</Application>
  <PresentationFormat>宽屏</PresentationFormat>
  <Paragraphs>86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Office Theme</vt:lpstr>
      <vt:lpstr>Office 主题​​</vt:lpstr>
      <vt:lpstr>1_Office 主题​​</vt:lpstr>
      <vt:lpstr>Elixir – Deep Photo </vt:lpstr>
      <vt:lpstr>Outline</vt:lpstr>
      <vt:lpstr>Outline</vt:lpstr>
      <vt:lpstr>Introduction</vt:lpstr>
      <vt:lpstr>Scenarios</vt:lpstr>
      <vt:lpstr>Outline</vt:lpstr>
      <vt:lpstr>Timeline &amp; Version Iteration</vt:lpstr>
      <vt:lpstr>Timeline &amp; Version Iteration</vt:lpstr>
      <vt:lpstr>Timeline &amp; Version Iteration</vt:lpstr>
      <vt:lpstr>Outline</vt:lpstr>
      <vt:lpstr>Photo Style Transfer</vt:lpstr>
      <vt:lpstr>Super Resolution</vt:lpstr>
      <vt:lpstr>Super Resolution</vt:lpstr>
      <vt:lpstr>Background Segmentation</vt:lpstr>
      <vt:lpstr>Photo Enhancement</vt:lpstr>
      <vt:lpstr>Soften and Sharpen</vt:lpstr>
      <vt:lpstr>Outline</vt:lpstr>
      <vt:lpstr>Testing techniques</vt:lpstr>
      <vt:lpstr>Testing techniques</vt:lpstr>
      <vt:lpstr>Static analysis</vt:lpstr>
      <vt:lpstr>Outline</vt:lpstr>
      <vt:lpstr>Main ideas &amp; Results</vt:lpstr>
      <vt:lpstr>Conclusions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Elixir – Deep Photo</dc:title>
  <dc:creator>浩 郑</dc:creator>
  <cp:lastModifiedBy>浩 郑</cp:lastModifiedBy>
  <cp:revision>8</cp:revision>
  <dcterms:created xsi:type="dcterms:W3CDTF">2019-05-24T19:59:45Z</dcterms:created>
  <dcterms:modified xsi:type="dcterms:W3CDTF">2019-05-24T20:11:53Z</dcterms:modified>
</cp:coreProperties>
</file>